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audio1.bin" ContentType="audio/unknown"/>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8" r:id="rId2"/>
    <p:sldMasterId id="2147483656" r:id="rId3"/>
    <p:sldMasterId id="2147483655" r:id="rId4"/>
    <p:sldMasterId id="2147483649" r:id="rId5"/>
    <p:sldMasterId id="2147483793" r:id="rId6"/>
    <p:sldMasterId id="2147483805" r:id="rId7"/>
    <p:sldMasterId id="2147483923" r:id="rId8"/>
    <p:sldMasterId id="2147484063" r:id="rId9"/>
    <p:sldMasterId id="2147484076" r:id="rId10"/>
    <p:sldMasterId id="2147484088" r:id="rId11"/>
    <p:sldMasterId id="2147484100" r:id="rId12"/>
  </p:sldMasterIdLst>
  <p:notesMasterIdLst>
    <p:notesMasterId r:id="rId78"/>
  </p:notesMasterIdLst>
  <p:sldIdLst>
    <p:sldId id="315" r:id="rId13"/>
    <p:sldId id="318" r:id="rId14"/>
    <p:sldId id="322" r:id="rId15"/>
    <p:sldId id="323" r:id="rId16"/>
    <p:sldId id="370" r:id="rId17"/>
    <p:sldId id="360" r:id="rId18"/>
    <p:sldId id="387" r:id="rId19"/>
    <p:sldId id="366" r:id="rId20"/>
    <p:sldId id="395" r:id="rId21"/>
    <p:sldId id="325" r:id="rId22"/>
    <p:sldId id="405" r:id="rId23"/>
    <p:sldId id="396" r:id="rId24"/>
    <p:sldId id="397" r:id="rId25"/>
    <p:sldId id="398" r:id="rId26"/>
    <p:sldId id="399" r:id="rId27"/>
    <p:sldId id="400" r:id="rId28"/>
    <p:sldId id="401" r:id="rId29"/>
    <p:sldId id="402" r:id="rId30"/>
    <p:sldId id="403" r:id="rId31"/>
    <p:sldId id="367" r:id="rId32"/>
    <p:sldId id="326" r:id="rId33"/>
    <p:sldId id="359" r:id="rId34"/>
    <p:sldId id="327" r:id="rId35"/>
    <p:sldId id="358" r:id="rId36"/>
    <p:sldId id="332" r:id="rId37"/>
    <p:sldId id="331" r:id="rId38"/>
    <p:sldId id="388" r:id="rId39"/>
    <p:sldId id="389" r:id="rId40"/>
    <p:sldId id="319" r:id="rId41"/>
    <p:sldId id="371" r:id="rId42"/>
    <p:sldId id="257" r:id="rId43"/>
    <p:sldId id="258" r:id="rId44"/>
    <p:sldId id="259" r:id="rId45"/>
    <p:sldId id="260" r:id="rId46"/>
    <p:sldId id="261" r:id="rId47"/>
    <p:sldId id="262" r:id="rId48"/>
    <p:sldId id="263" r:id="rId49"/>
    <p:sldId id="264" r:id="rId50"/>
    <p:sldId id="265" r:id="rId51"/>
    <p:sldId id="266" r:id="rId52"/>
    <p:sldId id="267" r:id="rId53"/>
    <p:sldId id="268" r:id="rId54"/>
    <p:sldId id="269" r:id="rId55"/>
    <p:sldId id="270" r:id="rId56"/>
    <p:sldId id="271" r:id="rId57"/>
    <p:sldId id="272" r:id="rId58"/>
    <p:sldId id="273" r:id="rId59"/>
    <p:sldId id="330" r:id="rId60"/>
    <p:sldId id="390" r:id="rId61"/>
    <p:sldId id="329" r:id="rId62"/>
    <p:sldId id="372" r:id="rId63"/>
    <p:sldId id="375" r:id="rId64"/>
    <p:sldId id="376" r:id="rId65"/>
    <p:sldId id="391" r:id="rId66"/>
    <p:sldId id="392" r:id="rId67"/>
    <p:sldId id="393" r:id="rId68"/>
    <p:sldId id="394" r:id="rId69"/>
    <p:sldId id="377" r:id="rId70"/>
    <p:sldId id="369" r:id="rId71"/>
    <p:sldId id="373" r:id="rId72"/>
    <p:sldId id="374" r:id="rId73"/>
    <p:sldId id="378" r:id="rId74"/>
    <p:sldId id="379" r:id="rId75"/>
    <p:sldId id="316" r:id="rId76"/>
    <p:sldId id="404" r:id="rId7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247" autoAdjust="0"/>
    <p:restoredTop sz="66765" autoAdjust="0"/>
  </p:normalViewPr>
  <p:slideViewPr>
    <p:cSldViewPr>
      <p:cViewPr varScale="1">
        <p:scale>
          <a:sx n="75" d="100"/>
          <a:sy n="75" d="100"/>
        </p:scale>
        <p:origin x="-1712"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63" Type="http://schemas.openxmlformats.org/officeDocument/2006/relationships/slide" Target="slides/slide51.xml"/><Relationship Id="rId64" Type="http://schemas.openxmlformats.org/officeDocument/2006/relationships/slide" Target="slides/slide52.xml"/><Relationship Id="rId65" Type="http://schemas.openxmlformats.org/officeDocument/2006/relationships/slide" Target="slides/slide53.xml"/><Relationship Id="rId66" Type="http://schemas.openxmlformats.org/officeDocument/2006/relationships/slide" Target="slides/slide54.xml"/><Relationship Id="rId67" Type="http://schemas.openxmlformats.org/officeDocument/2006/relationships/slide" Target="slides/slide55.xml"/><Relationship Id="rId68" Type="http://schemas.openxmlformats.org/officeDocument/2006/relationships/slide" Target="slides/slide56.xml"/><Relationship Id="rId69" Type="http://schemas.openxmlformats.org/officeDocument/2006/relationships/slide" Target="slides/slide57.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slide" Target="slides/slide46.xml"/><Relationship Id="rId59" Type="http://schemas.openxmlformats.org/officeDocument/2006/relationships/slide" Target="slides/slide47.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58.xml"/><Relationship Id="rId71" Type="http://schemas.openxmlformats.org/officeDocument/2006/relationships/slide" Target="slides/slide59.xml"/><Relationship Id="rId72" Type="http://schemas.openxmlformats.org/officeDocument/2006/relationships/slide" Target="slides/slide60.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73" Type="http://schemas.openxmlformats.org/officeDocument/2006/relationships/slide" Target="slides/slide61.xml"/><Relationship Id="rId74" Type="http://schemas.openxmlformats.org/officeDocument/2006/relationships/slide" Target="slides/slide62.xml"/><Relationship Id="rId75" Type="http://schemas.openxmlformats.org/officeDocument/2006/relationships/slide" Target="slides/slide63.xml"/><Relationship Id="rId76" Type="http://schemas.openxmlformats.org/officeDocument/2006/relationships/slide" Target="slides/slide64.xml"/><Relationship Id="rId77" Type="http://schemas.openxmlformats.org/officeDocument/2006/relationships/slide" Target="slides/slide65.xml"/><Relationship Id="rId78" Type="http://schemas.openxmlformats.org/officeDocument/2006/relationships/notesMaster" Target="notesMasters/notesMaster1.xml"/><Relationship Id="rId79" Type="http://schemas.openxmlformats.org/officeDocument/2006/relationships/printerSettings" Target="printerSettings/printerSettings1.bin"/><Relationship Id="rId60" Type="http://schemas.openxmlformats.org/officeDocument/2006/relationships/slide" Target="slides/slide48.xml"/><Relationship Id="rId61" Type="http://schemas.openxmlformats.org/officeDocument/2006/relationships/slide" Target="slides/slide49.xml"/><Relationship Id="rId62" Type="http://schemas.openxmlformats.org/officeDocument/2006/relationships/slide" Target="slides/slide50.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BF8259CD-E8FE-0444-AED9-2A7A004AA630}" type="slidenum">
              <a:rPr lang="en-US"/>
              <a:pPr>
                <a:defRPr/>
              </a:pPr>
              <a:t>‹#›</a:t>
            </a:fld>
            <a:endParaRPr lang="en-US"/>
          </a:p>
        </p:txBody>
      </p:sp>
    </p:spTree>
    <p:extLst>
      <p:ext uri="{BB962C8B-B14F-4D97-AF65-F5344CB8AC3E}">
        <p14:creationId xmlns:p14="http://schemas.microsoft.com/office/powerpoint/2010/main" val="10898854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8606CCE-A2A4-0E42-831A-1BA4CB443266}" type="slidenum">
              <a:rPr lang="en-US" sz="1200"/>
              <a:pPr/>
              <a:t>1</a:t>
            </a:fld>
            <a:endParaRPr lang="en-US" sz="1200"/>
          </a:p>
        </p:txBody>
      </p:sp>
      <p:sp>
        <p:nvSpPr>
          <p:cNvPr id="1546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146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C5FBE7-3B0C-5846-B3C6-97E918BEB4FE}" type="slidenum">
              <a:rPr lang="en-US" sz="1200"/>
              <a:pPr/>
              <a:t>10</a:t>
            </a:fld>
            <a:endParaRPr lang="en-US" sz="1200"/>
          </a:p>
        </p:txBody>
      </p:sp>
      <p:sp>
        <p:nvSpPr>
          <p:cNvPr id="180226"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33123"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a:solidFill>
                  <a:schemeClr val="tx1"/>
                </a:solidFill>
                <a:effectLst/>
                <a:latin typeface="Arial" charset="0"/>
                <a:ea typeface="ＭＳ Ｐゴシック" charset="0"/>
                <a:cs typeface="ＭＳ Ｐゴシック" charset="0"/>
              </a:rPr>
              <a:t>The practice in America of setting aside every second Sunday in May to honor mothers was first practiced in Philadelphia, initiated by Miss Anne Jarvis who lobbied for many years with several Presidents to get the day initiated nationwide.</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Perhaps Miss Jarvis got the idea from England's "Mothering Sunday"—a custom where everyone on Mid-Lent Sunday attended their mother church where they were baptized.</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The history of Mother's Day actually extends back to ancient Greece.  The Greeks celebrated a festival pretty much amounting to mother worship.</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But the practice of honoring mothers didn’t start in America.  It goes back even further to OT times.  The fifth commandment says, “Honor your father and your mother.”</a:t>
            </a:r>
            <a:r>
              <a:rPr lang="en-SG">
                <a:effectLst/>
              </a:rPr>
              <a:t> </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A3FBF7B-F2C1-C44B-8232-747C0ED3C234}" type="slidenum">
              <a:rPr lang="en-US" sz="1200">
                <a:solidFill>
                  <a:srgbClr val="000000"/>
                </a:solidFill>
                <a:latin typeface="Arial" charset="0"/>
              </a:rPr>
              <a:pPr/>
              <a:t>13</a:t>
            </a:fld>
            <a:endParaRPr lang="en-US" sz="1200">
              <a:solidFill>
                <a:srgbClr val="000000"/>
              </a:solidFill>
              <a:latin typeface="Arial"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4FAA2D-0735-194D-9D20-DC51B61964C1}" type="slidenum">
              <a:rPr lang="en-US" sz="1200">
                <a:solidFill>
                  <a:prstClr val="black"/>
                </a:solidFill>
              </a:rPr>
              <a:pPr eaLnBrk="1" hangingPunct="1"/>
              <a:t>18</a:t>
            </a:fld>
            <a:endParaRPr lang="en-US" sz="1200">
              <a:solidFill>
                <a:prstClr val="black"/>
              </a:solidFill>
            </a:endParaRPr>
          </a:p>
        </p:txBody>
      </p:sp>
      <p:sp>
        <p:nvSpPr>
          <p:cNvPr id="350210" name="Rectangle 2"/>
          <p:cNvSpPr>
            <a:spLocks noGrp="1" noRot="1" noChangeAspect="1" noChangeArrowheads="1"/>
          </p:cNvSpPr>
          <p:nvPr>
            <p:ph type="sldImg"/>
          </p:nvPr>
        </p:nvSpPr>
        <p:spPr>
          <a:solidFill>
            <a:srgbClr val="FFFFFF"/>
          </a:solidFill>
          <a:ln/>
        </p:spPr>
      </p:sp>
      <p:sp>
        <p:nvSpPr>
          <p:cNvPr id="350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0B42549-7C66-1B48-A45E-4523A387F636}" type="slidenum">
              <a:rPr lang="en-US" sz="1200"/>
              <a:pPr/>
              <a:t>20</a:t>
            </a:fld>
            <a:endParaRPr lang="en-US" sz="1200"/>
          </a:p>
        </p:txBody>
      </p:sp>
      <p:sp>
        <p:nvSpPr>
          <p:cNvPr id="27341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423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a:p>
            <a:pPr eaLnBrk="1" hangingPunct="1"/>
            <a:r>
              <a:rPr lang="en-US" sz="1200" kern="1200">
                <a:solidFill>
                  <a:schemeClr val="tx1"/>
                </a:solidFill>
                <a:effectLst/>
                <a:latin typeface="Arial" charset="0"/>
                <a:ea typeface="ＭＳ Ｐゴシック" charset="0"/>
                <a:cs typeface="ＭＳ Ｐゴシック" charset="0"/>
              </a:rPr>
              <a:t>If I asked you who made the greatest influence in your life, what would you say?  Why do you hold certain values and priorities over others?  What source molded you that way more than any other?  TV?  School? A certain friend or teacher?  The Bible?  Think about it long enough and you will agree that it is your mother—for good or ill.</a:t>
            </a:r>
            <a:r>
              <a:rPr lang="en-SG">
                <a:effectLst/>
              </a:rPr>
              <a:t> </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742F31-C0B3-844B-90DE-79BB298244FC}" type="slidenum">
              <a:rPr lang="en-US" sz="1200"/>
              <a:pPr/>
              <a:t>21</a:t>
            </a:fld>
            <a:endParaRPr lang="en-US" sz="1200"/>
          </a:p>
        </p:txBody>
      </p:sp>
      <p:sp>
        <p:nvSpPr>
          <p:cNvPr id="1822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443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a:p>
            <a:pPr eaLnBrk="1" hangingPunct="1"/>
            <a:r>
              <a:rPr lang="en-US" sz="1200" kern="1200">
                <a:solidFill>
                  <a:schemeClr val="tx1"/>
                </a:solidFill>
                <a:effectLst/>
                <a:latin typeface="Arial" charset="0"/>
                <a:ea typeface="ＭＳ Ｐゴシック" charset="0"/>
                <a:cs typeface="ＭＳ Ｐゴシック" charset="0"/>
              </a:rPr>
              <a:t>Today we will see in the Bible some excellent examples of influential mothers who passed on a spiritual heritage to their children.  My prayer is that you will be convinced that </a:t>
            </a:r>
            <a:r>
              <a:rPr lang="en-US" sz="1200" b="1" i="1" kern="1200">
                <a:solidFill>
                  <a:schemeClr val="tx1"/>
                </a:solidFill>
                <a:effectLst/>
                <a:latin typeface="Arial" charset="0"/>
                <a:ea typeface="ＭＳ Ｐゴシック" charset="0"/>
                <a:cs typeface="ＭＳ Ｐゴシック" charset="0"/>
              </a:rPr>
              <a:t>mothering is the most influential and important job in all the world</a:t>
            </a:r>
            <a:r>
              <a:rPr lang="en-US" sz="1200" kern="1200">
                <a:solidFill>
                  <a:schemeClr val="tx1"/>
                </a:solidFill>
                <a:effectLst/>
                <a:latin typeface="Arial" charset="0"/>
                <a:ea typeface="ＭＳ Ｐゴシック" charset="0"/>
                <a:cs typeface="ＭＳ Ｐゴシック" charset="0"/>
              </a:rPr>
              <a:t> [main idea].  There’s no more significant work than shaping the lives of the next generation [restatement].</a:t>
            </a:r>
            <a:r>
              <a:rPr lang="en-SG">
                <a:effectLst/>
              </a:rPr>
              <a:t> </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7F521A-5F8C-1C4C-AEDE-5A329C8923C3}" type="slidenum">
              <a:rPr lang="en-US" sz="1200"/>
              <a:pPr/>
              <a:t>22</a:t>
            </a:fld>
            <a:endParaRPr lang="en-US" sz="1200"/>
          </a:p>
        </p:txBody>
      </p:sp>
      <p:sp>
        <p:nvSpPr>
          <p:cNvPr id="2570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464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7BE2124-4506-7844-8AE8-62996A8F934C}" type="slidenum">
              <a:rPr lang="en-US" sz="1200"/>
              <a:pPr/>
              <a:t>23</a:t>
            </a:fld>
            <a:endParaRPr lang="en-US" sz="1200"/>
          </a:p>
        </p:txBody>
      </p:sp>
      <p:sp>
        <p:nvSpPr>
          <p:cNvPr id="1843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484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a:p>
            <a:pPr marL="0" marR="0" indent="0" algn="l" defTabSz="914400" rtl="0" eaLnBrk="1" fontAlgn="base" latinLnBrk="0" hangingPunct="1">
              <a:lnSpc>
                <a:spcPct val="100000"/>
              </a:lnSpc>
              <a:spcBef>
                <a:spcPct val="30000"/>
              </a:spcBef>
              <a:spcAft>
                <a:spcPct val="0"/>
              </a:spcAft>
              <a:buClrTx/>
              <a:buSzTx/>
              <a:buFontTx/>
              <a:buNone/>
              <a:tabLst/>
              <a:defRPr/>
            </a:pPr>
            <a:r>
              <a:rPr lang="en-US"/>
              <a:t>Timothy became a disciple by the influence of these two most important women in his life.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DD6034C-25D2-7141-825A-03C14250BF9E}" type="slidenum">
              <a:rPr lang="en-US" sz="1200"/>
              <a:pPr/>
              <a:t>24</a:t>
            </a:fld>
            <a:endParaRPr lang="en-US" sz="1200"/>
          </a:p>
        </p:txBody>
      </p:sp>
      <p:sp>
        <p:nvSpPr>
          <p:cNvPr id="2549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505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a:p>
            <a:pPr eaLnBrk="1" hangingPunct="1"/>
            <a:r>
              <a:rPr lang="en-US" sz="1200" kern="1200">
                <a:solidFill>
                  <a:schemeClr val="tx1"/>
                </a:solidFill>
                <a:effectLst/>
                <a:latin typeface="Arial" charset="0"/>
                <a:ea typeface="ＭＳ Ｐゴシック" charset="0"/>
                <a:cs typeface="ＭＳ Ｐゴシック" charset="0"/>
              </a:rPr>
              <a:t>Notice how Paul claims that </a:t>
            </a:r>
            <a:r>
              <a:rPr lang="en-US" sz="1200" i="1" kern="1200">
                <a:solidFill>
                  <a:schemeClr val="tx1"/>
                </a:solidFill>
                <a:effectLst/>
                <a:latin typeface="Arial" charset="0"/>
                <a:ea typeface="ＭＳ Ｐゴシック" charset="0"/>
                <a:cs typeface="ＭＳ Ｐゴシック" charset="0"/>
              </a:rPr>
              <a:t>the women</a:t>
            </a:r>
            <a:r>
              <a:rPr lang="en-US" sz="1200" kern="1200">
                <a:solidFill>
                  <a:schemeClr val="tx1"/>
                </a:solidFill>
                <a:effectLst/>
                <a:latin typeface="Arial" charset="0"/>
                <a:ea typeface="ＭＳ Ｐゴシック" charset="0"/>
                <a:cs typeface="ＭＳ Ｐゴシック" charset="0"/>
              </a:rPr>
              <a:t> in Timothy’s life had the greatest spiritual impact</a:t>
            </a:r>
            <a:r>
              <a:rPr lang="en-SG" sz="1200" kern="1200">
                <a:solidFill>
                  <a:schemeClr val="tx1"/>
                </a:solidFill>
                <a:effectLst/>
                <a:latin typeface="Arial" charset="0"/>
                <a:ea typeface="ＭＳ Ｐゴシック" charset="0"/>
                <a:cs typeface="ＭＳ Ｐゴシック" charset="0"/>
              </a:rPr>
              <a:t>.</a:t>
            </a: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EA1EF7-B522-A24F-86DB-073615AC475B}" type="slidenum">
              <a:rPr lang="en-US" sz="1200"/>
              <a:pPr/>
              <a:t>25</a:t>
            </a:fld>
            <a:endParaRPr lang="en-US" sz="1200"/>
          </a:p>
        </p:txBody>
      </p:sp>
      <p:sp>
        <p:nvSpPr>
          <p:cNvPr id="198658"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52579"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a:p>
            <a:pPr eaLnBrk="1" hangingPunct="1"/>
            <a:r>
              <a:rPr lang="en-US" sz="1200" kern="1200">
                <a:solidFill>
                  <a:schemeClr val="tx1"/>
                </a:solidFill>
                <a:effectLst/>
                <a:latin typeface="Arial" charset="0"/>
                <a:ea typeface="ＭＳ Ｐゴシック" charset="0"/>
                <a:cs typeface="ＭＳ Ｐゴシック" charset="0"/>
              </a:rPr>
              <a:t>I find it interesting that Timothy's father is not mentioned here—but Paul met Timothy on his second missionary journey and when you look at Acts 16:1 you notice that Eunice was a Jewish Christian but Timothy's father was a Gentile—probably an unbelieving Gentile.  </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2E7CC3-77E1-F246-AB28-4FCC06EF3174}" type="slidenum">
              <a:rPr lang="en-US" sz="1200"/>
              <a:pPr/>
              <a:t>2</a:t>
            </a:fld>
            <a:endParaRPr lang="en-US" sz="1200"/>
          </a:p>
        </p:txBody>
      </p:sp>
      <p:sp>
        <p:nvSpPr>
          <p:cNvPr id="160770"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16739"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178C02-08A6-494C-913A-F4102E7696FE}" type="slidenum">
              <a:rPr lang="en-US" sz="1200"/>
              <a:pPr/>
              <a:t>26</a:t>
            </a:fld>
            <a:endParaRPr lang="en-US" sz="1200"/>
          </a:p>
        </p:txBody>
      </p:sp>
      <p:sp>
        <p:nvSpPr>
          <p:cNvPr id="196610"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54627"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a:p>
            <a:pPr eaLnBrk="1" hangingPunct="1"/>
            <a:r>
              <a:rPr lang="en-US" sz="1200" kern="1200">
                <a:solidFill>
                  <a:schemeClr val="tx1"/>
                </a:solidFill>
                <a:effectLst/>
                <a:latin typeface="Arial" charset="0"/>
                <a:ea typeface="ＭＳ Ｐゴシック" charset="0"/>
                <a:cs typeface="ＭＳ Ｐゴシック" charset="0"/>
              </a:rPr>
              <a:t>Jews lived all over the Roman world.</a:t>
            </a:r>
            <a:r>
              <a:rPr lang="en-SG">
                <a:effectLst/>
              </a:rPr>
              <a:t> </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95D1FB-463C-4A46-93B2-CF3658296AB3}" type="slidenum">
              <a:rPr lang="en-US" sz="1200"/>
              <a:pPr/>
              <a:t>27</a:t>
            </a:fld>
            <a:endParaRPr lang="en-US" sz="1200"/>
          </a:p>
        </p:txBody>
      </p:sp>
      <p:sp>
        <p:nvSpPr>
          <p:cNvPr id="2805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566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a:p>
            <a:r>
              <a:rPr lang="en-US" sz="1200" kern="1200">
                <a:solidFill>
                  <a:schemeClr val="tx1"/>
                </a:solidFill>
                <a:effectLst/>
                <a:latin typeface="Arial" charset="0"/>
                <a:ea typeface="ＭＳ Ｐゴシック" charset="0"/>
                <a:cs typeface="ＭＳ Ｐゴシック" charset="0"/>
              </a:rPr>
              <a:t>So we have a boy here born of a mixed marriage—not only between a Jew and a Gentile, but probably a believer and an unbeliever.</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Somehow Eunice made a mistake by marrying a non-Christian or else became a Christian after the marriage—yet that wasn't going to stop her from having a godly influence on young Tim's life.</a:t>
            </a:r>
            <a:r>
              <a:rPr lang="en-SG">
                <a:effectLst/>
              </a:rPr>
              <a:t> </a:t>
            </a: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0F4951E-9211-4342-AC54-FC68400626EF}" type="slidenum">
              <a:rPr lang="en-US" sz="1200"/>
              <a:pPr/>
              <a:t>28</a:t>
            </a:fld>
            <a:endParaRPr lang="en-US" sz="1200"/>
          </a:p>
        </p:txBody>
      </p:sp>
      <p:sp>
        <p:nvSpPr>
          <p:cNvPr id="2805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587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a:p>
            <a:r>
              <a:rPr lang="en-US" sz="1200" kern="1200">
                <a:solidFill>
                  <a:schemeClr val="tx1"/>
                </a:solidFill>
                <a:effectLst/>
                <a:latin typeface="Arial" charset="0"/>
                <a:ea typeface="ＭＳ Ｐゴシック" charset="0"/>
                <a:cs typeface="ＭＳ Ｐゴシック" charset="0"/>
              </a:rPr>
              <a:t>No doubt some of you find yourself in a similar situation—raising children without the influence of a godly father over them to supplement your efforts.</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Let the example of Eunice encourage you. Don't worry that as a sole believing parent that you can't provide the kind of spiritual nurture as other families with two parents.</a:t>
            </a:r>
            <a:r>
              <a:rPr lang="en-SG">
                <a:effectLst/>
              </a:rPr>
              <a:t> </a:t>
            </a: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0781E8-3314-A24D-A8D6-B718105AB97B}" type="slidenum">
              <a:rPr lang="en-US" sz="1200"/>
              <a:pPr/>
              <a:t>29</a:t>
            </a:fld>
            <a:endParaRPr lang="en-US" sz="1200"/>
          </a:p>
        </p:txBody>
      </p:sp>
      <p:sp>
        <p:nvSpPr>
          <p:cNvPr id="162818"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60771"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a:p>
            <a:pPr eaLnBrk="1" hangingPunct="1"/>
            <a:r>
              <a:rPr lang="en-US"/>
              <a:t>He was right!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9FD0E6-8C86-954F-9E2C-690E316D9DE4}" type="slidenum">
              <a:rPr lang="en-US" sz="1200"/>
              <a:pPr/>
              <a:t>30</a:t>
            </a:fld>
            <a:endParaRPr lang="en-US" sz="1200"/>
          </a:p>
        </p:txBody>
      </p:sp>
      <p:sp>
        <p:nvSpPr>
          <p:cNvPr id="2805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628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a:p>
            <a:r>
              <a:rPr lang="en-US" sz="1200" kern="1200">
                <a:solidFill>
                  <a:schemeClr val="tx1"/>
                </a:solidFill>
                <a:effectLst/>
                <a:latin typeface="Arial" charset="0"/>
                <a:ea typeface="ＭＳ Ｐゴシック" charset="0"/>
                <a:cs typeface="ＭＳ Ｐゴシック" charset="0"/>
              </a:rPr>
              <a:t>Mothers, as your kids grow up and reflect upon you what will they remember most?</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Some remember their mom's </a:t>
            </a:r>
            <a:r>
              <a:rPr lang="en-US" sz="1200" i="1" kern="1200">
                <a:solidFill>
                  <a:schemeClr val="tx1"/>
                </a:solidFill>
                <a:effectLst/>
                <a:latin typeface="Arial" charset="0"/>
                <a:ea typeface="ＭＳ Ｐゴシック" charset="0"/>
                <a:cs typeface="ＭＳ Ｐゴシック" charset="0"/>
              </a:rPr>
              <a:t>depression</a:t>
            </a:r>
            <a:r>
              <a:rPr lang="en-US" sz="1200" kern="1200">
                <a:solidFill>
                  <a:schemeClr val="tx1"/>
                </a:solidFill>
                <a:effectLst/>
                <a:latin typeface="Arial" charset="0"/>
                <a:ea typeface="ＭＳ Ｐゴシック" charset="0"/>
                <a:cs typeface="ＭＳ Ｐゴシック" charset="0"/>
              </a:rPr>
              <a:t> more than any other trait.</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One man's most vivid memories are of his mother's </a:t>
            </a:r>
            <a:r>
              <a:rPr lang="en-US" sz="1200" i="1" kern="1200">
                <a:solidFill>
                  <a:schemeClr val="tx1"/>
                </a:solidFill>
                <a:effectLst/>
                <a:latin typeface="Arial" charset="0"/>
                <a:ea typeface="ＭＳ Ｐゴシック" charset="0"/>
                <a:cs typeface="ＭＳ Ｐゴシック" charset="0"/>
              </a:rPr>
              <a:t>anger.</a:t>
            </a:r>
            <a:r>
              <a:rPr lang="en-US" sz="1200" kern="1200">
                <a:solidFill>
                  <a:schemeClr val="tx1"/>
                </a:solidFill>
                <a:effectLst/>
                <a:latin typeface="Arial" charset="0"/>
                <a:ea typeface="ＭＳ Ｐゴシック" charset="0"/>
                <a:cs typeface="ＭＳ Ｐゴシック" charset="0"/>
              </a:rPr>
              <a:t> </a:t>
            </a: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CBEA1B-7E24-AA42-87E0-D43179DBD1FD}" type="slidenum">
              <a:rPr lang="en-US" sz="1200"/>
              <a:pPr/>
              <a:t>31</a:t>
            </a:fld>
            <a:endParaRPr lang="en-US" sz="1200"/>
          </a:p>
        </p:txBody>
      </p:sp>
      <p:sp>
        <p:nvSpPr>
          <p:cNvPr id="717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6486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a:p>
            <a:pPr eaLnBrk="1" hangingPunct="1"/>
            <a:r>
              <a:rPr lang="en-US"/>
              <a:t>Today I thought I</a:t>
            </a:r>
            <a:r>
              <a:rPr lang="fr-FR" altLang="ja-JP"/>
              <a:t>'</a:t>
            </a:r>
            <a:r>
              <a:rPr lang="en-US" altLang="ja-JP"/>
              <a:t>d share something I know something about—what God has done in my own life</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A39795B-1D75-0644-9139-CF40A8958F13}" type="slidenum">
              <a:rPr lang="en-US" sz="1200"/>
              <a:pPr/>
              <a:t>32</a:t>
            </a:fld>
            <a:endParaRPr lang="en-US" sz="1200"/>
          </a:p>
        </p:txBody>
      </p:sp>
      <p:sp>
        <p:nvSpPr>
          <p:cNvPr id="9218"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6691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a:p>
            <a:pPr eaLnBrk="1" hangingPunct="1"/>
            <a:r>
              <a:rPr lang="en-US"/>
              <a:t>The story, of course, must begin with my parents who met in the Navy.  </a:t>
            </a:r>
          </a:p>
          <a:p>
            <a:pPr eaLnBrk="1" hangingPunct="1"/>
            <a:r>
              <a:rPr lang="en-US"/>
              <a:t>They had a baby boy (my older brother Bob) and then were transferred to Japan.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DA0025B-4205-9045-9B7A-DFAE2324BC0F}" type="slidenum">
              <a:rPr lang="en-US" sz="1200"/>
              <a:pPr/>
              <a:t>33</a:t>
            </a:fld>
            <a:endParaRPr lang="en-US" sz="1200"/>
          </a:p>
        </p:txBody>
      </p:sp>
      <p:sp>
        <p:nvSpPr>
          <p:cNvPr id="11266"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6896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a:p>
            <a:pPr eaLnBrk="1" hangingPunct="1"/>
            <a:r>
              <a:rPr lang="en-US"/>
              <a:t>That</a:t>
            </a:r>
            <a:r>
              <a:rPr lang="fr-FR" altLang="ja-JP"/>
              <a:t>'</a:t>
            </a:r>
            <a:r>
              <a:rPr lang="en-US" altLang="ja-JP"/>
              <a:t>s where I made my appearance.  I was born in Japan at a very young age… as an MK (Military Kid)</a:t>
            </a: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08BEC5-9E6D-4349-8405-5EC72B94D05B}" type="slidenum">
              <a:rPr lang="en-US" sz="1200"/>
              <a:pPr/>
              <a:t>34</a:t>
            </a:fld>
            <a:endParaRPr lang="en-US" sz="1200"/>
          </a:p>
        </p:txBody>
      </p:sp>
      <p:sp>
        <p:nvSpPr>
          <p:cNvPr id="13314"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7101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a:p>
            <a:pPr eaLnBrk="1" hangingPunct="1"/>
            <a:r>
              <a:rPr lang="en-US"/>
              <a:t>After my sister</a:t>
            </a:r>
            <a:r>
              <a:rPr lang="fr-FR" altLang="ja-JP"/>
              <a:t>'</a:t>
            </a:r>
            <a:r>
              <a:rPr lang="en-US" altLang="ja-JP"/>
              <a:t>s birth there 19 months later we moved to a strange land—California!</a:t>
            </a: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9B6440-A1E8-914E-A49C-8BDBA3E84780}" type="slidenum">
              <a:rPr lang="en-US" sz="1200"/>
              <a:pPr/>
              <a:t>35</a:t>
            </a:fld>
            <a:endParaRPr lang="en-US" sz="1200"/>
          </a:p>
        </p:txBody>
      </p:sp>
      <p:sp>
        <p:nvSpPr>
          <p:cNvPr id="15362"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7305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a:p>
            <a:pPr eaLnBrk="1" hangingPunct="1"/>
            <a:r>
              <a:rPr lang="en-US"/>
              <a:t>We first lived in Alameda across the bay from San Francisco, then later in two other cities.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0143A7-7BB9-D44F-9E0A-9705B31FF7AD}" type="slidenum">
              <a:rPr lang="en-US" sz="1200"/>
              <a:pPr/>
              <a:t>3</a:t>
            </a:fld>
            <a:endParaRPr lang="en-US" sz="1200"/>
          </a:p>
        </p:txBody>
      </p:sp>
      <p:sp>
        <p:nvSpPr>
          <p:cNvPr id="168962"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18787"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a:solidFill>
                  <a:schemeClr val="tx1"/>
                </a:solidFill>
                <a:effectLst/>
                <a:latin typeface="Arial" charset="0"/>
                <a:ea typeface="ＭＳ Ｐゴシック" charset="0"/>
                <a:cs typeface="ＭＳ Ｐゴシック" charset="0"/>
              </a:rPr>
              <a:t>A schoolteacher giving a lesson in fractions asked, “Johnny, suppose there were 7 in your family—a mother, a father, and 5 children.  And suppose there was pie for dessert.  What fraction of the pie would you get?”</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Johnny answered, “One-sixth.”</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“But don’t you understand?” replied the teacher.  “Don’t you know about fractions?”</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“I know about fractions and I know about mothers too,” remarked Johnny.  “Mom would say that she didn’t want any!” ("Mother" tract)  Isn’t that kind of selflessness so typical of a mother—to work so hard on something that she herself does not enjoy?</a:t>
            </a:r>
            <a:r>
              <a:rPr lang="en-SG">
                <a:effectLst/>
              </a:rPr>
              <a:t> </a:t>
            </a: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FD8FC2-3800-2B4E-AF09-49D0EF52A085}" type="slidenum">
              <a:rPr lang="en-US" sz="1200"/>
              <a:pPr/>
              <a:t>36</a:t>
            </a:fld>
            <a:endParaRPr lang="en-US" sz="1200"/>
          </a:p>
        </p:txBody>
      </p:sp>
      <p:sp>
        <p:nvSpPr>
          <p:cNvPr id="1741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7510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a:p>
            <a:pPr eaLnBrk="1" hangingPunct="1"/>
            <a:r>
              <a:rPr lang="en-US"/>
              <a:t>After my younger brother</a:t>
            </a:r>
            <a:r>
              <a:rPr lang="fr-FR" altLang="ja-JP"/>
              <a:t>'</a:t>
            </a:r>
            <a:r>
              <a:rPr lang="en-US" altLang="ja-JP"/>
              <a:t>s birth my Mom concluded that my Dad was actually married to the Navy, so she divorced him.  Ironically, she became a social worker to help other families put their lives together.</a:t>
            </a:r>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5F977C-4CE3-6D47-8FD6-437488A764EE}" type="slidenum">
              <a:rPr lang="en-US" sz="1200"/>
              <a:pPr/>
              <a:t>37</a:t>
            </a:fld>
            <a:endParaRPr lang="en-US" sz="1200"/>
          </a:p>
        </p:txBody>
      </p:sp>
      <p:sp>
        <p:nvSpPr>
          <p:cNvPr id="19458"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7715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a:p>
            <a:pPr eaLnBrk="1" hangingPunct="1"/>
            <a:r>
              <a:rPr lang="en-US"/>
              <a:t>Those were tough years for Mom as a single mother with four kids age 6 and under.  Yes, I</a:t>
            </a:r>
            <a:r>
              <a:rPr lang="fr-FR" altLang="ja-JP"/>
              <a:t>'</a:t>
            </a:r>
            <a:r>
              <a:rPr lang="en-US" altLang="ja-JP"/>
              <a:t>m the good looking one with the sucker!</a:t>
            </a: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9E6CF4-1495-6447-BCD3-2F86BBF0C123}" type="slidenum">
              <a:rPr lang="en-US" sz="1200"/>
              <a:pPr/>
              <a:t>38</a:t>
            </a:fld>
            <a:endParaRPr lang="en-US" sz="1200"/>
          </a:p>
        </p:txBody>
      </p:sp>
      <p:sp>
        <p:nvSpPr>
          <p:cNvPr id="21506"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7920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a:p>
            <a:pPr eaLnBrk="1" hangingPunct="1"/>
            <a:r>
              <a:rPr lang="en-US"/>
              <a:t>Three or four years later my Mom met Bill—another divorcee with three children.  They married once when I was on vacation to see my real Dad.</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A21DF2-0132-A041-89B9-A42B1E354C1C}" type="slidenum">
              <a:rPr lang="en-US" sz="1200"/>
              <a:pPr/>
              <a:t>39</a:t>
            </a:fld>
            <a:endParaRPr lang="en-US" sz="1200"/>
          </a:p>
        </p:txBody>
      </p:sp>
      <p:sp>
        <p:nvSpPr>
          <p:cNvPr id="23554"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8125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a:p>
            <a:pPr eaLnBrk="1" hangingPunct="1"/>
            <a:r>
              <a:rPr lang="en-US"/>
              <a:t>Life began to turn around.  Bill played sports with us and even took us to church for a year.</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A449EC3-4FC9-994D-BF08-9DDB8AD5509F}" type="slidenum">
              <a:rPr lang="en-US" sz="1200"/>
              <a:pPr/>
              <a:t>40</a:t>
            </a:fld>
            <a:endParaRPr lang="en-US" sz="1200"/>
          </a:p>
        </p:txBody>
      </p:sp>
      <p:sp>
        <p:nvSpPr>
          <p:cNvPr id="25602"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8329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a:p>
            <a:pPr eaLnBrk="1" hangingPunct="1"/>
            <a:r>
              <a:rPr lang="en-US"/>
              <a:t>But the arguments with my Mom became unbearable so my Mom divorced him too.</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6450BF-277B-314F-AD9F-99F7EC0BF660}" type="slidenum">
              <a:rPr lang="en-US" sz="1200"/>
              <a:pPr/>
              <a:t>41</a:t>
            </a:fld>
            <a:endParaRPr lang="en-US" sz="1200"/>
          </a:p>
        </p:txBody>
      </p:sp>
      <p:sp>
        <p:nvSpPr>
          <p:cNvPr id="2765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8534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a:p>
            <a:pPr eaLnBrk="1" hangingPunct="1"/>
            <a:r>
              <a:rPr lang="en-US"/>
              <a:t>You may think I was lonely—but I had my big brother Bob and my sister Kathie.  My little brother Tom was a pest.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CC16C77-7F97-EB4B-A93B-48E29EB80D8C}" type="slidenum">
              <a:rPr lang="en-US" sz="1200"/>
              <a:pPr/>
              <a:t>42</a:t>
            </a:fld>
            <a:endParaRPr lang="en-US" sz="1200"/>
          </a:p>
        </p:txBody>
      </p:sp>
      <p:sp>
        <p:nvSpPr>
          <p:cNvPr id="29698"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8739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a:p>
            <a:pPr eaLnBrk="1" hangingPunct="1"/>
            <a:r>
              <a:rPr lang="en-US"/>
              <a:t>But we learned to live without a Dad again while my real Dad married a third time—actually five times total!</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7E5B06D-0D4A-AE42-8216-6769AB32CD9C}" type="slidenum">
              <a:rPr lang="en-US" sz="1200"/>
              <a:pPr/>
              <a:t>43</a:t>
            </a:fld>
            <a:endParaRPr lang="en-US" sz="1200"/>
          </a:p>
        </p:txBody>
      </p:sp>
      <p:sp>
        <p:nvSpPr>
          <p:cNvPr id="31746"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8944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a:p>
            <a:pPr eaLnBrk="1" hangingPunct="1"/>
            <a:r>
              <a:rPr lang="en-US"/>
              <a:t>Life went on and, despite my rotten family background, I sensed that there was a God—so I figured that I better be a good boy.  I obeyed my parents and did well in school and sports over the years.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E88BE-0335-204B-8A78-0D1F631F3BF2}" type="slidenum">
              <a:rPr lang="en-US" sz="1200"/>
              <a:pPr/>
              <a:t>44</a:t>
            </a:fld>
            <a:endParaRPr lang="en-US" sz="1200"/>
          </a:p>
        </p:txBody>
      </p:sp>
      <p:sp>
        <p:nvSpPr>
          <p:cNvPr id="33794"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9149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a:p>
            <a:pPr eaLnBrk="1" hangingPunct="1"/>
            <a:r>
              <a:rPr lang="en-US"/>
              <a:t>Of course, when Sunday morning came I still played baseball.</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BC66BB5-C71C-064B-BAE5-7C0D688437F9}" type="slidenum">
              <a:rPr lang="en-US" sz="1200"/>
              <a:pPr/>
              <a:t>45</a:t>
            </a:fld>
            <a:endParaRPr lang="en-US" sz="1200"/>
          </a:p>
        </p:txBody>
      </p:sp>
      <p:sp>
        <p:nvSpPr>
          <p:cNvPr id="35842"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9353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a:p>
            <a:pPr eaLnBrk="1" hangingPunct="1"/>
            <a:r>
              <a:rPr lang="en-US"/>
              <a:t>My siblings and I even dressed our dog Peppy up to play baseball—as well as hiking, football, and basketball.  Yes, don</a:t>
            </a:r>
            <a:r>
              <a:rPr lang="fr-FR" altLang="ja-JP"/>
              <a:t>'</a:t>
            </a:r>
            <a:r>
              <a:rPr lang="en-US" altLang="ja-JP"/>
              <a:t>t remind me that my hands are in the basketball picture.  My brother didn</a:t>
            </a:r>
            <a:r>
              <a:rPr lang="fr-FR" altLang="ja-JP"/>
              <a:t>'</a:t>
            </a:r>
            <a:r>
              <a:rPr lang="en-US" altLang="ja-JP"/>
              <a:t>t frame it right!</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B4CF22-9416-E14B-802C-9E0F374E368D}" type="slidenum">
              <a:rPr lang="en-US" sz="1200"/>
              <a:pPr/>
              <a:t>4</a:t>
            </a:fld>
            <a:endParaRPr lang="en-US" sz="1200"/>
          </a:p>
        </p:txBody>
      </p:sp>
      <p:sp>
        <p:nvSpPr>
          <p:cNvPr id="17101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208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a:p>
            <a:r>
              <a:rPr lang="en-US" sz="1200" kern="1200">
                <a:solidFill>
                  <a:schemeClr val="tx1"/>
                </a:solidFill>
                <a:effectLst/>
                <a:latin typeface="Arial" charset="0"/>
                <a:ea typeface="ＭＳ Ｐゴシック" charset="0"/>
                <a:cs typeface="ＭＳ Ｐゴシック" charset="0"/>
              </a:rPr>
              <a:t>During inspection on a Boy Scout outing, a scoutmaster found an umbrella hidden in the bedroll of a young camper.  Puzzled, the scoutmaster asked, "Why did you bring an umbrella on a scout trip?  The tenderfoot sighed, "Sir, did you ever have a mother?"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("The Fine Art of Mothering" tract)</a:t>
            </a:r>
            <a:r>
              <a:rPr lang="en-SG">
                <a:effectLst/>
              </a:rPr>
              <a:t> </a:t>
            </a:r>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B66D60-6A58-AD4F-8EFC-A11DC76B73FC}" type="slidenum">
              <a:rPr lang="en-US" sz="1200"/>
              <a:pPr/>
              <a:t>46</a:t>
            </a:fld>
            <a:endParaRPr lang="en-US" sz="1200"/>
          </a:p>
        </p:txBody>
      </p:sp>
      <p:sp>
        <p:nvSpPr>
          <p:cNvPr id="3789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9558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a:p>
            <a:pPr eaLnBrk="1" hangingPunct="1"/>
            <a:r>
              <a:rPr lang="en-US"/>
              <a:t>It</a:t>
            </a:r>
            <a:r>
              <a:rPr lang="fr-FR" altLang="ja-JP"/>
              <a:t>'</a:t>
            </a:r>
            <a:r>
              <a:rPr lang="en-US" altLang="ja-JP"/>
              <a:t>s been said that our view of the Heavenly Father follows our view of our earthly father.  My father was an important man who achieved the rank of Captain.  He loved me but was always far away fighting in Vietnam, so I saw God the same—One who loved me but was far away doing important things.</a:t>
            </a:r>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599A540-56A6-CE4C-B0C9-1AB2E1A300F3}" type="slidenum">
              <a:rPr lang="en-US" sz="1200"/>
              <a:pPr/>
              <a:t>47</a:t>
            </a:fld>
            <a:endParaRPr lang="en-US" sz="1200"/>
          </a:p>
        </p:txBody>
      </p:sp>
      <p:sp>
        <p:nvSpPr>
          <p:cNvPr id="39938"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9763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a:p>
            <a:pPr eaLnBrk="1" hangingPunct="1"/>
            <a:r>
              <a:rPr lang="en-US"/>
              <a:t>I was too young to be a hippie, but I did identify with the search for love and peace.  I painted in bright fluorescent colors the love and peace signs on my bedroom wall, turned on my black light, laid on my bed and said </a:t>
            </a:r>
            <a:r>
              <a:rPr lang="en-US" altLang="ja-JP"/>
              <a:t>"groovy," "far out," and other things hoping that real peace would fill my heart.  It didn</a:t>
            </a:r>
            <a:r>
              <a:rPr lang="fr-FR" altLang="ja-JP"/>
              <a:t>'</a:t>
            </a:r>
            <a:r>
              <a:rPr lang="en-US" altLang="ja-JP"/>
              <a:t>t!</a:t>
            </a:r>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E8126E-43D5-A240-A881-3C2464C18769}" type="slidenum">
              <a:rPr lang="en-US" sz="1200"/>
              <a:pPr/>
              <a:t>48</a:t>
            </a:fld>
            <a:endParaRPr lang="en-US" sz="1200"/>
          </a:p>
        </p:txBody>
      </p:sp>
      <p:sp>
        <p:nvSpPr>
          <p:cNvPr id="1945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996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a:p>
            <a:r>
              <a:rPr lang="en-US" sz="1200" kern="1200">
                <a:solidFill>
                  <a:schemeClr val="tx1"/>
                </a:solidFill>
                <a:effectLst/>
                <a:latin typeface="Arial" charset="0"/>
                <a:ea typeface="ＭＳ Ｐゴシック" charset="0"/>
                <a:cs typeface="ＭＳ Ｐゴシック" charset="0"/>
              </a:rPr>
              <a:t>Mothers, what will your kids remember most about you when they grow up?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Your pushing and pushing for them to get good grades?  Moodiness?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Let your children remember you most for your godliness!</a:t>
            </a:r>
            <a:r>
              <a:rPr lang="en-SG">
                <a:effectLst/>
              </a:rPr>
              <a:t> </a:t>
            </a:r>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1A7680-1CBD-0A42-BC13-B6EC23EE5468}" type="slidenum">
              <a:rPr lang="en-US" sz="1200"/>
              <a:pPr/>
              <a:t>49</a:t>
            </a:fld>
            <a:endParaRPr lang="en-US" sz="1200"/>
          </a:p>
        </p:txBody>
      </p:sp>
      <p:sp>
        <p:nvSpPr>
          <p:cNvPr id="1945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017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a:p>
            <a:pPr eaLnBrk="1" hangingPunct="1"/>
            <a:r>
              <a:rPr lang="en-US" sz="1200" kern="1200">
                <a:solidFill>
                  <a:schemeClr val="tx1"/>
                </a:solidFill>
                <a:effectLst/>
                <a:latin typeface="Arial" charset="0"/>
                <a:ea typeface="ＭＳ Ｐゴシック" charset="0"/>
                <a:cs typeface="ＭＳ Ｐゴシック" charset="0"/>
              </a:rPr>
              <a:t>No person can train us better to serve Christ than our mother</a:t>
            </a:r>
            <a:r>
              <a:rPr lang="en-SG" sz="1200" kern="1200">
                <a:solidFill>
                  <a:schemeClr val="tx1"/>
                </a:solidFill>
                <a:effectLst/>
                <a:latin typeface="Arial" charset="0"/>
                <a:ea typeface="ＭＳ Ｐゴシック" charset="0"/>
                <a:cs typeface="ＭＳ Ｐゴシック" charset="0"/>
              </a:rPr>
              <a:t>.</a:t>
            </a:r>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CFDBD1E-A6B2-4844-80E0-598506E3AB0E}" type="slidenum">
              <a:rPr lang="en-US" sz="1200"/>
              <a:pPr/>
              <a:t>50</a:t>
            </a:fld>
            <a:endParaRPr lang="en-US" sz="1200"/>
          </a:p>
        </p:txBody>
      </p:sp>
      <p:sp>
        <p:nvSpPr>
          <p:cNvPr id="1904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037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a:p>
            <a:pPr eaLnBrk="1" hangingPunct="1"/>
            <a:r>
              <a:rPr lang="en-US" sz="1200" kern="1200">
                <a:solidFill>
                  <a:schemeClr val="tx1"/>
                </a:solidFill>
                <a:effectLst/>
                <a:latin typeface="Arial" charset="0"/>
                <a:ea typeface="ＭＳ Ｐゴシック" charset="0"/>
                <a:cs typeface="ＭＳ Ｐゴシック" charset="0"/>
              </a:rPr>
              <a:t>Timothy grew up to be a tremendous tool of God due to his mother's influence</a:t>
            </a:r>
            <a:r>
              <a:rPr lang="en-SG" sz="1200" kern="1200">
                <a:solidFill>
                  <a:schemeClr val="tx1"/>
                </a:solidFill>
                <a:effectLst/>
                <a:latin typeface="Arial" charset="0"/>
                <a:ea typeface="ＭＳ Ｐゴシック" charset="0"/>
                <a:cs typeface="ＭＳ Ｐゴシック" charset="0"/>
              </a:rPr>
              <a:t>.</a:t>
            </a:r>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67D30D6-611F-2245-9F18-E44F5C18717E}" type="slidenum">
              <a:rPr lang="en-US" sz="1200"/>
              <a:pPr/>
              <a:t>51</a:t>
            </a:fld>
            <a:endParaRPr lang="en-US" sz="1200"/>
          </a:p>
        </p:txBody>
      </p:sp>
      <p:sp>
        <p:nvSpPr>
          <p:cNvPr id="2826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058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a:p>
            <a:r>
              <a:rPr lang="en-US" sz="1200" kern="1200">
                <a:solidFill>
                  <a:schemeClr val="tx1"/>
                </a:solidFill>
                <a:effectLst/>
                <a:latin typeface="Arial" charset="0"/>
                <a:ea typeface="ＭＳ Ｐゴシック" charset="0"/>
                <a:cs typeface="ＭＳ Ｐゴシック" charset="0"/>
              </a:rPr>
              <a:t>Even when Paul met him he was called a "disciple" [Acts 16:1].</a:t>
            </a:r>
            <a:endParaRPr lang="en-SG" sz="1200" kern="1200">
              <a:solidFill>
                <a:schemeClr val="tx1"/>
              </a:solidFill>
              <a:effectLst/>
              <a:latin typeface="Arial" charset="0"/>
              <a:ea typeface="ＭＳ Ｐゴシック" charset="0"/>
              <a:cs typeface="ＭＳ Ｐゴシック" charset="0"/>
            </a:endParaRPr>
          </a:p>
          <a:p>
            <a:r>
              <a:rPr lang="en-US" sz="1200">
                <a:effectLst/>
              </a:rPr>
              <a:t>Due to his mother and grandmother's influence Timothy had a good reputation not only in his hometown (Lystra) but also nearby towns like Iconium.</a:t>
            </a:r>
            <a:r>
              <a:rPr lang="en-SG">
                <a:effectLst/>
              </a:rPr>
              <a:t> </a:t>
            </a:r>
            <a:r>
              <a:rPr lang="en-US" sz="1200" kern="1200">
                <a:solidFill>
                  <a:schemeClr val="tx1"/>
                </a:solidFill>
                <a:effectLst/>
                <a:latin typeface="Arial" charset="0"/>
                <a:ea typeface="ＭＳ Ｐゴシック" charset="0"/>
                <a:cs typeface="ＭＳ Ｐゴシック" charset="0"/>
              </a:rPr>
              <a:t>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Soon Paul would call him his "son in the faith," meaning his younger fellow-worker who was so close that he was like a son [2 Tim 1:2; 2:1; 1 Tim 1:2].</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Timothy became the constant companion of the greatest apostle ever to live, even though he was a very young man.  Fifteen years </a:t>
            </a:r>
            <a:r>
              <a:rPr lang="en-US" sz="1200" i="1" kern="1200">
                <a:solidFill>
                  <a:schemeClr val="tx1"/>
                </a:solidFill>
                <a:effectLst/>
                <a:latin typeface="Arial" charset="0"/>
                <a:ea typeface="ＭＳ Ｐゴシック" charset="0"/>
                <a:cs typeface="ＭＳ Ｐゴシック" charset="0"/>
              </a:rPr>
              <a:t>after</a:t>
            </a:r>
            <a:r>
              <a:rPr lang="en-US" sz="1200" kern="1200">
                <a:solidFill>
                  <a:schemeClr val="tx1"/>
                </a:solidFill>
                <a:effectLst/>
                <a:latin typeface="Arial" charset="0"/>
                <a:ea typeface="ＭＳ Ｐゴシック" charset="0"/>
                <a:cs typeface="ＭＳ Ｐゴシック" charset="0"/>
              </a:rPr>
              <a:t> he started traveling with Paul the apostle told him “don't let anyone despise your youth” so he was young when used of God!  (By the way, don’t believe the lie that the youth are the church of </a:t>
            </a:r>
            <a:r>
              <a:rPr lang="en-US" sz="1200" i="1" kern="1200">
                <a:solidFill>
                  <a:schemeClr val="tx1"/>
                </a:solidFill>
                <a:effectLst/>
                <a:latin typeface="Arial" charset="0"/>
                <a:ea typeface="ＭＳ Ｐゴシック" charset="0"/>
                <a:cs typeface="ＭＳ Ｐゴシック" charset="0"/>
              </a:rPr>
              <a:t>tomorrow.</a:t>
            </a:r>
            <a:r>
              <a:rPr lang="en-US" sz="1200" kern="1200">
                <a:solidFill>
                  <a:schemeClr val="tx1"/>
                </a:solidFill>
                <a:effectLst/>
                <a:latin typeface="Arial" charset="0"/>
                <a:ea typeface="ＭＳ Ｐゴシック" charset="0"/>
                <a:cs typeface="ＭＳ Ｐゴシック" charset="0"/>
              </a:rPr>
              <a:t>  They are the church of </a:t>
            </a:r>
            <a:r>
              <a:rPr lang="en-US" sz="1200" i="1" kern="1200">
                <a:solidFill>
                  <a:schemeClr val="tx1"/>
                </a:solidFill>
                <a:effectLst/>
                <a:latin typeface="Arial" charset="0"/>
                <a:ea typeface="ＭＳ Ｐゴシック" charset="0"/>
                <a:cs typeface="ＭＳ Ｐゴシック" charset="0"/>
              </a:rPr>
              <a:t>today</a:t>
            </a:r>
            <a:r>
              <a:rPr lang="en-US" sz="1200" kern="1200">
                <a:solidFill>
                  <a:schemeClr val="tx1"/>
                </a:solidFill>
                <a:effectLst/>
                <a:latin typeface="Arial" charset="0"/>
                <a:ea typeface="ＭＳ Ｐゴシック" charset="0"/>
                <a:cs typeface="ＭＳ Ｐゴシック" charset="0"/>
              </a:rPr>
              <a:t>!)</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God had Timothy minister to Paul just before his execution.  In 2 Timothy 4:9 Paul asks, "Do your best to come to me quickly" and he probably made it to Paul in time.</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In a real sense, you and I are presently benefiting from the ministry of Lois and Eunice into Timothy who served Paul who gave us one half the New Testament!  What an influence godly mothers can have!</a:t>
            </a:r>
            <a:r>
              <a:rPr lang="en-SG">
                <a:effectLst/>
              </a:rPr>
              <a:t> </a:t>
            </a:r>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6E277B-1D37-1244-89E9-E4AF42D8E867}" type="slidenum">
              <a:rPr lang="en-US" sz="1200"/>
              <a:pPr/>
              <a:t>52</a:t>
            </a:fld>
            <a:endParaRPr lang="en-US" sz="1200"/>
          </a:p>
        </p:txBody>
      </p:sp>
      <p:sp>
        <p:nvSpPr>
          <p:cNvPr id="3000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078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a:p>
            <a:pPr eaLnBrk="1" hangingPunct="1"/>
            <a:r>
              <a:rPr lang="en-US" sz="1200" kern="1200">
                <a:solidFill>
                  <a:schemeClr val="tx1"/>
                </a:solidFill>
                <a:effectLst/>
                <a:latin typeface="Arial" charset="0"/>
                <a:ea typeface="ＭＳ Ｐゴシック" charset="0"/>
                <a:cs typeface="ＭＳ Ｐゴシック" charset="0"/>
              </a:rPr>
              <a:t>Susanna Wesley was such a woman also—with such an influence on her 19 children that most don't even know her husband's name, the Rev. Samuel Wesley.</a:t>
            </a:r>
            <a:r>
              <a:rPr lang="en-SG">
                <a:effectLst/>
              </a:rPr>
              <a:t> </a:t>
            </a:r>
          </a:p>
          <a:p>
            <a:r>
              <a:rPr lang="en-US" sz="1200" kern="1200">
                <a:solidFill>
                  <a:schemeClr val="tx1"/>
                </a:solidFill>
                <a:effectLst/>
                <a:latin typeface="Arial" charset="0"/>
                <a:ea typeface="ＭＳ Ｐゴシック" charset="0"/>
                <a:cs typeface="ＭＳ Ｐゴシック" charset="0"/>
              </a:rPr>
              <a:t>You will recognize the names of two of her sons though:</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 </a:t>
            </a:r>
            <a:r>
              <a:rPr lang="en-US" sz="1200">
                <a:effectLst/>
              </a:rPr>
              <a:t>Charles Wesley wrote several hundred hymns, some of which are in your hymnal.</a:t>
            </a:r>
            <a:r>
              <a:rPr lang="en-SG">
                <a:effectLst/>
              </a:rPr>
              <a:t> </a:t>
            </a:r>
            <a:r>
              <a:rPr lang="en-US" sz="1200" kern="1200">
                <a:solidFill>
                  <a:schemeClr val="tx1"/>
                </a:solidFill>
                <a:effectLst/>
                <a:latin typeface="Arial" charset="0"/>
                <a:ea typeface="ＭＳ Ｐゴシック" charset="0"/>
                <a:cs typeface="ＭＳ Ｐゴシック" charset="0"/>
              </a:rPr>
              <a:t>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John</a:t>
            </a:r>
            <a:r>
              <a:rPr lang="en-US" sz="1200" kern="1200" baseline="0">
                <a:solidFill>
                  <a:schemeClr val="tx1"/>
                </a:solidFill>
                <a:effectLst/>
                <a:latin typeface="Arial" charset="0"/>
                <a:ea typeface="ＭＳ Ｐゴシック" charset="0"/>
                <a:cs typeface="ＭＳ Ｐゴシック" charset="0"/>
              </a:rPr>
              <a:t> </a:t>
            </a:r>
            <a:r>
              <a:rPr lang="en-US" sz="1200">
                <a:effectLst/>
              </a:rPr>
              <a:t>Wesley became the founder of Methodism—a denomination whose influence has been strong for the cause of Christ through the centuries.</a:t>
            </a:r>
            <a:r>
              <a:rPr lang="en-SG">
                <a:effectLst/>
              </a:rPr>
              <a:t> </a:t>
            </a:r>
            <a:r>
              <a:rPr lang="en-US" sz="1200" kern="1200">
                <a:solidFill>
                  <a:schemeClr val="tx1"/>
                </a:solidFill>
                <a:effectLst/>
                <a:latin typeface="Arial" charset="0"/>
                <a:ea typeface="ＭＳ Ｐゴシック" charset="0"/>
                <a:cs typeface="ＭＳ Ｐゴシック" charset="0"/>
              </a:rPr>
              <a:t>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These two sons, under God, brought revival to England while France underwent a bloody revolution</a:t>
            </a:r>
            <a:r>
              <a:rPr lang="en-SG" sz="1200" kern="1200">
                <a:solidFill>
                  <a:schemeClr val="tx1"/>
                </a:solidFill>
                <a:effectLst/>
                <a:latin typeface="Arial" charset="0"/>
                <a:ea typeface="ＭＳ Ｐゴシック" charset="0"/>
                <a:cs typeface="ＭＳ Ｐゴシック" charset="0"/>
              </a:rPr>
              <a:t>.</a:t>
            </a:r>
          </a:p>
          <a:p>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Susanna Wesley impacted all of England through her children!  But how?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**She spent one hour each and every day shut up with God alone in her room, praying for her 19 children by name.  She also had several rules (Tan 3653):</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1)</a:t>
            </a:r>
            <a:r>
              <a:rPr lang="en-US" sz="1200" kern="1200" baseline="0">
                <a:solidFill>
                  <a:schemeClr val="tx1"/>
                </a:solidFill>
                <a:effectLst/>
                <a:latin typeface="Arial" charset="0"/>
                <a:ea typeface="ＭＳ Ｐゴシック" charset="0"/>
                <a:cs typeface="ＭＳ Ｐゴシック" charset="0"/>
              </a:rPr>
              <a:t> </a:t>
            </a:r>
            <a:r>
              <a:rPr lang="en-US" sz="1200" kern="1200">
                <a:solidFill>
                  <a:schemeClr val="tx1"/>
                </a:solidFill>
                <a:effectLst/>
                <a:latin typeface="Arial" charset="0"/>
                <a:ea typeface="ＭＳ Ｐゴシック" charset="0"/>
                <a:cs typeface="ＭＳ Ｐゴシック" charset="0"/>
              </a:rPr>
              <a:t>No child was given anything because he cried for it… (In her house the kids rarely cried loudly).</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2)</a:t>
            </a:r>
            <a:r>
              <a:rPr lang="en-US" sz="1200" kern="1200" baseline="0">
                <a:solidFill>
                  <a:schemeClr val="tx1"/>
                </a:solidFill>
                <a:effectLst/>
                <a:latin typeface="Arial" charset="0"/>
                <a:ea typeface="ＭＳ Ｐゴシック" charset="0"/>
                <a:cs typeface="ＭＳ Ｐゴシック" charset="0"/>
              </a:rPr>
              <a:t> </a:t>
            </a:r>
            <a:r>
              <a:rPr lang="en-US" sz="1200" kern="1200">
                <a:solidFill>
                  <a:schemeClr val="tx1"/>
                </a:solidFill>
                <a:effectLst/>
                <a:latin typeface="Arial" charset="0"/>
                <a:ea typeface="ＭＳ Ｐゴシック" charset="0"/>
                <a:cs typeface="ＭＳ Ｐゴシック" charset="0"/>
              </a:rPr>
              <a:t>No eating and drinking between meals, except when sick.</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3)</a:t>
            </a:r>
            <a:r>
              <a:rPr lang="en-US" sz="1200" kern="1200" baseline="0">
                <a:solidFill>
                  <a:schemeClr val="tx1"/>
                </a:solidFill>
                <a:effectLst/>
                <a:latin typeface="Arial" charset="0"/>
                <a:ea typeface="ＭＳ Ｐゴシック" charset="0"/>
                <a:cs typeface="ＭＳ Ｐゴシック" charset="0"/>
              </a:rPr>
              <a:t> </a:t>
            </a:r>
            <a:r>
              <a:rPr lang="en-US" sz="1200" kern="1200">
                <a:solidFill>
                  <a:schemeClr val="tx1"/>
                </a:solidFill>
                <a:effectLst/>
                <a:latin typeface="Arial" charset="0"/>
                <a:ea typeface="ＭＳ Ｐゴシック" charset="0"/>
                <a:cs typeface="ＭＳ Ｐゴシック" charset="0"/>
              </a:rPr>
              <a:t>At 7 PM, each child was put to bed; at 8 PM she left the room.  She never allowed herself to sit by the bed until the child fell asleep.</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4)</a:t>
            </a:r>
            <a:r>
              <a:rPr lang="en-US" sz="1200" kern="1200" baseline="0">
                <a:solidFill>
                  <a:schemeClr val="tx1"/>
                </a:solidFill>
                <a:effectLst/>
                <a:latin typeface="Arial" charset="0"/>
                <a:ea typeface="ＭＳ Ｐゴシック" charset="0"/>
                <a:cs typeface="ＭＳ Ｐゴシック" charset="0"/>
              </a:rPr>
              <a:t> </a:t>
            </a:r>
            <a:r>
              <a:rPr lang="en-US" sz="1200" kern="1200">
                <a:solidFill>
                  <a:schemeClr val="tx1"/>
                </a:solidFill>
                <a:effectLst/>
                <a:latin typeface="Arial" charset="0"/>
                <a:ea typeface="ＭＳ Ｐゴシック" charset="0"/>
                <a:cs typeface="ＭＳ Ｐゴシック" charset="0"/>
              </a:rPr>
              <a:t>The little ones had their own table near the main table.  When they could handle the fork and knife, they were "promoted" to the family table.</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5)</a:t>
            </a:r>
            <a:r>
              <a:rPr lang="en-US" sz="1200" kern="1200" baseline="0">
                <a:solidFill>
                  <a:schemeClr val="tx1"/>
                </a:solidFill>
                <a:effectLst/>
                <a:latin typeface="Arial" charset="0"/>
                <a:ea typeface="ＭＳ Ｐゴシック" charset="0"/>
                <a:cs typeface="ＭＳ Ｐゴシック" charset="0"/>
              </a:rPr>
              <a:t> </a:t>
            </a:r>
            <a:r>
              <a:rPr lang="en-US" sz="1200" kern="1200">
                <a:solidFill>
                  <a:schemeClr val="tx1"/>
                </a:solidFill>
                <a:effectLst/>
                <a:latin typeface="Arial" charset="0"/>
                <a:ea typeface="ＭＳ Ｐゴシック" charset="0"/>
                <a:cs typeface="ＭＳ Ｐゴシック" charset="0"/>
              </a:rPr>
              <a:t>Each child had to eat and drink everything before him.</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6)</a:t>
            </a:r>
            <a:r>
              <a:rPr lang="en-US" sz="1200" kern="1200" baseline="0">
                <a:solidFill>
                  <a:schemeClr val="tx1"/>
                </a:solidFill>
                <a:effectLst/>
                <a:latin typeface="Arial" charset="0"/>
                <a:ea typeface="ＭＳ Ｐゴシック" charset="0"/>
                <a:cs typeface="ＭＳ Ｐゴシック" charset="0"/>
              </a:rPr>
              <a:t> </a:t>
            </a:r>
            <a:r>
              <a:rPr lang="en-US" sz="1200" kern="1200">
                <a:solidFill>
                  <a:schemeClr val="tx1"/>
                </a:solidFill>
                <a:effectLst/>
                <a:latin typeface="Arial" charset="0"/>
                <a:ea typeface="ＭＳ Ｐゴシック" charset="0"/>
                <a:cs typeface="ＭＳ Ｐゴシック" charset="0"/>
              </a:rPr>
              <a:t>Children had to address each other as "Sister ______" or "Brother _____."</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7)</a:t>
            </a:r>
            <a:r>
              <a:rPr lang="en-US" sz="1200" kern="1200" baseline="0">
                <a:solidFill>
                  <a:schemeClr val="tx1"/>
                </a:solidFill>
                <a:effectLst/>
                <a:latin typeface="Arial" charset="0"/>
                <a:ea typeface="ＭＳ Ｐゴシック" charset="0"/>
                <a:cs typeface="ＭＳ Ｐゴシック" charset="0"/>
              </a:rPr>
              <a:t> </a:t>
            </a:r>
            <a:r>
              <a:rPr lang="en-US" sz="1200" kern="1200">
                <a:solidFill>
                  <a:schemeClr val="tx1"/>
                </a:solidFill>
                <a:effectLst/>
                <a:latin typeface="Arial" charset="0"/>
                <a:ea typeface="ＭＳ Ｐゴシック" charset="0"/>
                <a:cs typeface="ＭＳ Ｐゴシック" charset="0"/>
              </a:rPr>
              <a:t>She never showed anger or scolded.  She would always explain and explain.</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a:t>
            </a:r>
            <a:r>
              <a:rPr lang="en-US" sz="1200" kern="1200" baseline="0">
                <a:solidFill>
                  <a:schemeClr val="tx1"/>
                </a:solidFill>
                <a:effectLst/>
                <a:latin typeface="Arial" charset="0"/>
                <a:ea typeface="ＭＳ Ｐゴシック" charset="0"/>
                <a:cs typeface="ＭＳ Ｐゴシック" charset="0"/>
              </a:rPr>
              <a:t> </a:t>
            </a:r>
            <a:r>
              <a:rPr lang="en-US" sz="1200" kern="1200">
                <a:solidFill>
                  <a:schemeClr val="tx1"/>
                </a:solidFill>
                <a:effectLst/>
                <a:latin typeface="Arial" charset="0"/>
                <a:ea typeface="ＭＳ Ｐゴシック" charset="0"/>
                <a:cs typeface="ＭＳ Ｐゴシック" charset="0"/>
              </a:rPr>
              <a:t>You can trace the legacy of her children down through the centuries.  Her godly life multiplied into the lives of her children and into your life and mine.</a:t>
            </a:r>
            <a:r>
              <a:rPr lang="en-SG">
                <a:effectLst/>
              </a:rPr>
              <a:t> </a:t>
            </a:r>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ED904DC-A2D4-BC44-88B1-DA5074C08E73}" type="slidenum">
              <a:rPr lang="en-US" sz="1200"/>
              <a:pPr/>
              <a:t>53</a:t>
            </a:fld>
            <a:endParaRPr lang="en-US" sz="1200"/>
          </a:p>
        </p:txBody>
      </p:sp>
      <p:sp>
        <p:nvSpPr>
          <p:cNvPr id="310274" name="Rectangle 1026"/>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209923"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a:p>
            <a:r>
              <a:rPr lang="en-US" sz="1200" kern="1200">
                <a:solidFill>
                  <a:schemeClr val="tx1"/>
                </a:solidFill>
                <a:effectLst/>
                <a:latin typeface="Arial" charset="0"/>
                <a:ea typeface="ＭＳ Ｐゴシック" charset="0"/>
                <a:cs typeface="ＭＳ Ｐゴシック" charset="0"/>
              </a:rPr>
              <a:t>A modern-day example of this kind of influence is my wife's family background.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Susan's Mom (Doris) and grandmother (Signe) never served in full-time ministry.</a:t>
            </a:r>
            <a:r>
              <a:rPr lang="en-SG">
                <a:effectLst/>
              </a:rPr>
              <a:t> </a:t>
            </a:r>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D619B9-A297-6A4A-9DB5-C76E9EE194F1}" type="slidenum">
              <a:rPr lang="en-US" sz="1200">
                <a:solidFill>
                  <a:srgbClr val="000000"/>
                </a:solidFill>
              </a:rPr>
              <a:pPr eaLnBrk="1" hangingPunct="1"/>
              <a:t>54</a:t>
            </a:fld>
            <a:endParaRPr lang="en-US" sz="1200">
              <a:solidFill>
                <a:srgbClr val="000000"/>
              </a:solidFill>
            </a:endParaRPr>
          </a:p>
        </p:txBody>
      </p:sp>
      <p:sp>
        <p:nvSpPr>
          <p:cNvPr id="152578"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a:p>
            <a:pPr eaLnBrk="1" hangingPunct="1"/>
            <a:r>
              <a:rPr lang="en-US" sz="1200" kern="1200">
                <a:solidFill>
                  <a:schemeClr val="tx1"/>
                </a:solidFill>
                <a:effectLst/>
                <a:latin typeface="Arial" charset="0"/>
                <a:ea typeface="ＭＳ Ｐゴシック" charset="0"/>
                <a:cs typeface="ＭＳ Ｐゴシック" charset="0"/>
              </a:rPr>
              <a:t>Yet their influence in Susan's life has reached literally hundreds of thousands of people for Christ through her daughter through an evangelistic singing group that shared Christ throughout Asia [cf. “arrows” of Psalm 121]. </a:t>
            </a:r>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BA5C1D-53A9-A34D-8D9D-1E6B3DED10BA}" type="slidenum">
              <a:rPr lang="en-US" sz="1200">
                <a:solidFill>
                  <a:srgbClr val="000000"/>
                </a:solidFill>
              </a:rPr>
              <a:pPr eaLnBrk="1" hangingPunct="1"/>
              <a:t>55</a:t>
            </a:fld>
            <a:endParaRPr lang="en-US" sz="1200">
              <a:solidFill>
                <a:srgbClr val="000000"/>
              </a:solidFill>
            </a:endParaRPr>
          </a:p>
        </p:txBody>
      </p:sp>
      <p:sp>
        <p:nvSpPr>
          <p:cNvPr id="154626"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a:p>
            <a:pPr eaLnBrk="1" hangingPunct="1"/>
            <a:r>
              <a:rPr lang="en-US"/>
              <a:t>The Crossroads team shared the gospel in 11 Asian nations and saw over 10,000 people indicate decisions to trust Christ!  Again I was amazed at God</a:t>
            </a:r>
            <a:r>
              <a:rPr lang="fr-FR" altLang="ja-JP"/>
              <a:t>'</a:t>
            </a:r>
            <a:r>
              <a:rPr lang="en-US" altLang="ja-JP"/>
              <a:t>s grace!</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0"/>
                <a:cs typeface="ＭＳ Ｐゴシック" charset="0"/>
              </a:rPr>
              <a:t>That's just like a mother—one of the most difficult yet rewarding careers available. One writer notes, “Isn’t it strange how we elevate careers and lower homemaking to the commonplace?  Think how many skills a mother must possess to carry out her duties. </a:t>
            </a:r>
            <a:endParaRPr lang="en-US"/>
          </a:p>
        </p:txBody>
      </p:sp>
      <p:sp>
        <p:nvSpPr>
          <p:cNvPr id="4" name="Slide Number Placeholder 3"/>
          <p:cNvSpPr>
            <a:spLocks noGrp="1"/>
          </p:cNvSpPr>
          <p:nvPr>
            <p:ph type="sldNum" sz="quarter" idx="10"/>
          </p:nvPr>
        </p:nvSpPr>
        <p:spPr/>
        <p:txBody>
          <a:bodyPr/>
          <a:lstStyle/>
          <a:p>
            <a:pPr>
              <a:defRPr/>
            </a:pPr>
            <a:fld id="{BF8259CD-E8FE-0444-AED9-2A7A004AA630}" type="slidenum">
              <a:rPr lang="en-US"/>
              <a:pPr>
                <a:defRPr/>
              </a:pPr>
              <a:t>5</a:t>
            </a:fld>
            <a:endParaRPr lang="en-US"/>
          </a:p>
        </p:txBody>
      </p:sp>
    </p:spTree>
    <p:extLst>
      <p:ext uri="{BB962C8B-B14F-4D97-AF65-F5344CB8AC3E}">
        <p14:creationId xmlns:p14="http://schemas.microsoft.com/office/powerpoint/2010/main" val="22381083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83C250-6AA4-D04E-99E7-43D309B9C567}" type="slidenum">
              <a:rPr lang="en-US" sz="1200">
                <a:solidFill>
                  <a:srgbClr val="000000"/>
                </a:solidFill>
              </a:rPr>
              <a:pPr eaLnBrk="1" hangingPunct="1"/>
              <a:t>56</a:t>
            </a:fld>
            <a:endParaRPr lang="en-US" sz="1200">
              <a:solidFill>
                <a:srgbClr val="000000"/>
              </a:solidFill>
            </a:endParaRPr>
          </a:p>
        </p:txBody>
      </p:sp>
      <p:sp>
        <p:nvSpPr>
          <p:cNvPr id="156674"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a:p>
            <a:pPr eaLnBrk="1" hangingPunct="1"/>
            <a:r>
              <a:rPr lang="en-US"/>
              <a:t>Our first tour to China we were celebrities as the first Christian musical team to visit the New China.  We sang in music conservatories, parks, and even from the bus!  God began to open my eyes to the needs of East Asia…</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8FB878C-51C9-3D4D-A4D5-CB10E5F66044}" type="slidenum">
              <a:rPr lang="en-US" sz="1200">
                <a:solidFill>
                  <a:srgbClr val="000000"/>
                </a:solidFill>
              </a:rPr>
              <a:pPr eaLnBrk="1" hangingPunct="1"/>
              <a:t>57</a:t>
            </a:fld>
            <a:endParaRPr lang="en-US" sz="1200">
              <a:solidFill>
                <a:srgbClr val="000000"/>
              </a:solidFill>
            </a:endParaRPr>
          </a:p>
        </p:txBody>
      </p:sp>
      <p:sp>
        <p:nvSpPr>
          <p:cNvPr id="158722"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a:p>
            <a:pPr eaLnBrk="1" hangingPunct="1"/>
            <a:r>
              <a:rPr lang="en-US"/>
              <a:t>God also began to open my eyes to the woman singing next to me!  She initially despised me but after a year or so she saw the light.  That</a:t>
            </a:r>
            <a:r>
              <a:rPr lang="fr-FR" altLang="ja-JP"/>
              <a:t>'</a:t>
            </a:r>
            <a:r>
              <a:rPr lang="en-US" altLang="ja-JP"/>
              <a:t>s our engagement picture.  In 1983 we returned to the USA..</a:t>
            </a:r>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0"/>
                <a:cs typeface="ＭＳ Ｐゴシック" charset="0"/>
              </a:rPr>
              <a:t>However, since a mother's influence is so strong, the opposite situation can occur too—</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One mother, although very religious, despised her son, mistreated him and belittled him to the point where one day the young lad of 17 years old got fed up with it all.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In the presence of his parents, he turned around on their farm and walked down the road, intending to never see them again.  He didn't so much even turn around and wave, let along give his mother a "good-bye" hug.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He walked off, his face set like a flint.  He never did see them again.  But his life did become one of influence, negative influence, and you know his name—Adolf Hitler.</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F8259CD-E8FE-0444-AED9-2A7A004AA630}" type="slidenum">
              <a:rPr lang="en-US"/>
              <a:pPr>
                <a:defRPr/>
              </a:pPr>
              <a:t>58</a:t>
            </a:fld>
            <a:endParaRPr lang="en-US"/>
          </a:p>
        </p:txBody>
      </p:sp>
    </p:spTree>
    <p:extLst>
      <p:ext uri="{BB962C8B-B14F-4D97-AF65-F5344CB8AC3E}">
        <p14:creationId xmlns:p14="http://schemas.microsoft.com/office/powerpoint/2010/main" val="17286461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B6A6DB-2A61-374C-832E-15B2A07D8AEF}" type="slidenum">
              <a:rPr lang="en-US" sz="1200"/>
              <a:pPr/>
              <a:t>59</a:t>
            </a:fld>
            <a:endParaRPr lang="en-US" sz="1200"/>
          </a:p>
        </p:txBody>
      </p:sp>
      <p:sp>
        <p:nvSpPr>
          <p:cNvPr id="277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211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a:p>
            <a:pPr eaLnBrk="1" hangingPunct="1"/>
            <a:r>
              <a:rPr lang="en-US" sz="1200" kern="1200">
                <a:solidFill>
                  <a:schemeClr val="tx1"/>
                </a:solidFill>
                <a:effectLst/>
                <a:latin typeface="Arial" charset="0"/>
                <a:ea typeface="ＭＳ Ｐゴシック" charset="0"/>
                <a:cs typeface="ＭＳ Ｐゴシック" charset="0"/>
              </a:rPr>
              <a:t>I want to suggest an application for each of us no matter who we are.</a:t>
            </a:r>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808294D-60D7-134F-B2D0-B5B5A5118696}" type="slidenum">
              <a:rPr lang="en-US" sz="1200"/>
              <a:pPr/>
              <a:t>60</a:t>
            </a:fld>
            <a:endParaRPr lang="en-US" sz="1200"/>
          </a:p>
        </p:txBody>
      </p:sp>
      <p:sp>
        <p:nvSpPr>
          <p:cNvPr id="2846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232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a:p>
            <a:r>
              <a:rPr lang="en-US" sz="1200" kern="1200">
                <a:solidFill>
                  <a:schemeClr val="tx1"/>
                </a:solidFill>
                <a:effectLst/>
                <a:latin typeface="Arial" charset="0"/>
                <a:ea typeface="ＭＳ Ｐゴシック" charset="0"/>
                <a:cs typeface="ＭＳ Ｐゴシック" charset="0"/>
              </a:rPr>
              <a:t>For mothers here today…</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1.</a:t>
            </a:r>
            <a:r>
              <a:rPr lang="en-US" sz="1200" kern="1200" baseline="0">
                <a:solidFill>
                  <a:schemeClr val="tx1"/>
                </a:solidFill>
                <a:effectLst/>
                <a:latin typeface="Arial" charset="0"/>
                <a:ea typeface="ＭＳ Ｐゴシック" charset="0"/>
                <a:cs typeface="ＭＳ Ｐゴシック" charset="0"/>
              </a:rPr>
              <a:t> </a:t>
            </a:r>
            <a:r>
              <a:rPr lang="en-US" sz="1200" kern="1200">
                <a:solidFill>
                  <a:schemeClr val="tx1"/>
                </a:solidFill>
                <a:effectLst/>
                <a:latin typeface="Arial" charset="0"/>
                <a:ea typeface="ＭＳ Ｐゴシック" charset="0"/>
                <a:cs typeface="ＭＳ Ｐゴシック" charset="0"/>
              </a:rPr>
              <a:t>What kind of legacy are you leaving to your children?  For what will they most remember you after they're gone?</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2.</a:t>
            </a:r>
            <a:r>
              <a:rPr lang="en-US" sz="1200" kern="1200" baseline="0">
                <a:solidFill>
                  <a:schemeClr val="tx1"/>
                </a:solidFill>
                <a:effectLst/>
                <a:latin typeface="Arial" charset="0"/>
                <a:ea typeface="ＭＳ Ｐゴシック" charset="0"/>
                <a:cs typeface="ＭＳ Ｐゴシック" charset="0"/>
              </a:rPr>
              <a:t> </a:t>
            </a:r>
            <a:r>
              <a:rPr lang="en-US" sz="1200" kern="1200">
                <a:solidFill>
                  <a:schemeClr val="tx1"/>
                </a:solidFill>
                <a:effectLst/>
                <a:latin typeface="Arial" charset="0"/>
                <a:ea typeface="ＭＳ Ｐゴシック" charset="0"/>
                <a:cs typeface="ＭＳ Ｐゴシック" charset="0"/>
              </a:rPr>
              <a:t>What do you need to do to have them remember what you </a:t>
            </a:r>
            <a:r>
              <a:rPr lang="en-US" sz="1200" i="1" kern="1200">
                <a:solidFill>
                  <a:schemeClr val="tx1"/>
                </a:solidFill>
                <a:effectLst/>
                <a:latin typeface="Arial" charset="0"/>
                <a:ea typeface="ＭＳ Ｐゴシック" charset="0"/>
                <a:cs typeface="ＭＳ Ｐゴシック" charset="0"/>
              </a:rPr>
              <a:t>want</a:t>
            </a:r>
            <a:r>
              <a:rPr lang="en-US" sz="1200" kern="1200">
                <a:solidFill>
                  <a:schemeClr val="tx1"/>
                </a:solidFill>
                <a:effectLst/>
                <a:latin typeface="Arial" charset="0"/>
                <a:ea typeface="ＭＳ Ｐゴシック" charset="0"/>
                <a:cs typeface="ＭＳ Ｐゴシック" charset="0"/>
              </a:rPr>
              <a:t> them to remember?</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a.</a:t>
            </a:r>
            <a:r>
              <a:rPr lang="en-US" sz="1200" kern="1200" baseline="0">
                <a:solidFill>
                  <a:schemeClr val="tx1"/>
                </a:solidFill>
                <a:effectLst/>
                <a:latin typeface="Arial" charset="0"/>
                <a:ea typeface="ＭＳ Ｐゴシック" charset="0"/>
                <a:cs typeface="ＭＳ Ｐゴシック" charset="0"/>
              </a:rPr>
              <a:t> </a:t>
            </a:r>
            <a:r>
              <a:rPr lang="en-US" sz="1200" kern="1200">
                <a:solidFill>
                  <a:schemeClr val="tx1"/>
                </a:solidFill>
                <a:effectLst/>
                <a:latin typeface="Arial" charset="0"/>
                <a:ea typeface="ＭＳ Ｐゴシック" charset="0"/>
                <a:cs typeface="ＭＳ Ｐゴシック" charset="0"/>
              </a:rPr>
              <a:t>Commit never to scold?</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b.</a:t>
            </a:r>
            <a:r>
              <a:rPr lang="en-US" sz="1200" kern="1200" baseline="0">
                <a:solidFill>
                  <a:schemeClr val="tx1"/>
                </a:solidFill>
                <a:effectLst/>
                <a:latin typeface="Arial" charset="0"/>
                <a:ea typeface="ＭＳ Ｐゴシック" charset="0"/>
                <a:cs typeface="ＭＳ Ｐゴシック" charset="0"/>
              </a:rPr>
              <a:t> B</a:t>
            </a:r>
            <a:r>
              <a:rPr lang="en-US" sz="1200" kern="1200">
                <a:solidFill>
                  <a:schemeClr val="tx1"/>
                </a:solidFill>
                <a:effectLst/>
                <a:latin typeface="Arial" charset="0"/>
                <a:ea typeface="ＭＳ Ｐゴシック" charset="0"/>
                <a:cs typeface="ＭＳ Ｐゴシック" charset="0"/>
              </a:rPr>
              <a:t>egin that time of reading from the Bible each day with your child?  One friend every morning had an individual quiet time with each of her 9, 7, and 3-year-old kids.</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c.</a:t>
            </a:r>
            <a:r>
              <a:rPr lang="en-US" sz="1200" kern="1200" baseline="0">
                <a:solidFill>
                  <a:schemeClr val="tx1"/>
                </a:solidFill>
                <a:effectLst/>
                <a:latin typeface="Arial" charset="0"/>
                <a:ea typeface="ＭＳ Ｐゴシック" charset="0"/>
                <a:cs typeface="ＭＳ Ｐゴシック" charset="0"/>
              </a:rPr>
              <a:t> </a:t>
            </a:r>
            <a:r>
              <a:rPr lang="en-US" sz="1200" kern="1200">
                <a:solidFill>
                  <a:schemeClr val="tx1"/>
                </a:solidFill>
                <a:effectLst/>
                <a:latin typeface="Arial" charset="0"/>
                <a:ea typeface="ＭＳ Ｐゴシック" charset="0"/>
                <a:cs typeface="ＭＳ Ｐゴシック" charset="0"/>
              </a:rPr>
              <a:t>Some of us may need to quit our job to give that kind of care!  After all, the only command to mothers in Scripture is Titus 2:5 that says they should be “busy at home.”</a:t>
            </a:r>
            <a:r>
              <a:rPr lang="en-SG">
                <a:effectLst/>
              </a:rPr>
              <a:t> </a:t>
            </a:r>
          </a:p>
          <a:p>
            <a:endParaRPr lang="en-SG">
              <a:effectLst/>
            </a:endParaRPr>
          </a:p>
          <a:p>
            <a:r>
              <a:rPr lang="en-US" sz="1200" kern="1200">
                <a:solidFill>
                  <a:schemeClr val="tx1"/>
                </a:solidFill>
                <a:effectLst/>
                <a:latin typeface="Arial" charset="0"/>
                <a:ea typeface="ＭＳ Ｐゴシック" charset="0"/>
                <a:cs typeface="ＭＳ Ｐゴシック" charset="0"/>
              </a:rPr>
              <a:t>For those with mothers still living…</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1.</a:t>
            </a:r>
            <a:r>
              <a:rPr lang="en-US" sz="1200" kern="1200" baseline="0">
                <a:solidFill>
                  <a:schemeClr val="tx1"/>
                </a:solidFill>
                <a:effectLst/>
                <a:latin typeface="Arial" charset="0"/>
                <a:ea typeface="ＭＳ Ｐゴシック" charset="0"/>
                <a:cs typeface="ＭＳ Ｐゴシック" charset="0"/>
              </a:rPr>
              <a:t> </a:t>
            </a:r>
            <a:r>
              <a:rPr lang="en-US" sz="1200" kern="1200">
                <a:solidFill>
                  <a:schemeClr val="tx1"/>
                </a:solidFill>
                <a:effectLst/>
                <a:latin typeface="Arial" charset="0"/>
                <a:ea typeface="ＭＳ Ｐゴシック" charset="0"/>
                <a:cs typeface="ＭＳ Ｐゴシック" charset="0"/>
              </a:rPr>
              <a:t>Flowers, cards, gifts, letters, phone calls… these are good and important.</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2.</a:t>
            </a:r>
            <a:r>
              <a:rPr lang="en-US" sz="1200" kern="1200" baseline="0">
                <a:solidFill>
                  <a:schemeClr val="tx1"/>
                </a:solidFill>
                <a:effectLst/>
                <a:latin typeface="Arial" charset="0"/>
                <a:ea typeface="ＭＳ Ｐゴシック" charset="0"/>
                <a:cs typeface="ＭＳ Ｐゴシック" charset="0"/>
              </a:rPr>
              <a:t> </a:t>
            </a:r>
            <a:r>
              <a:rPr lang="en-US" sz="1200" kern="1200">
                <a:solidFill>
                  <a:schemeClr val="tx1"/>
                </a:solidFill>
                <a:effectLst/>
                <a:latin typeface="Arial" charset="0"/>
                <a:ea typeface="ＭＳ Ｐゴシック" charset="0"/>
                <a:cs typeface="ＭＳ Ｐゴシック" charset="0"/>
              </a:rPr>
              <a:t>But today praise your mother for a character quality she invested into your life.</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a.</a:t>
            </a:r>
            <a:r>
              <a:rPr lang="en-US" sz="1200" kern="1200" baseline="0">
                <a:solidFill>
                  <a:schemeClr val="tx1"/>
                </a:solidFill>
                <a:effectLst/>
                <a:latin typeface="Arial" charset="0"/>
                <a:ea typeface="ＭＳ Ｐゴシック" charset="0"/>
                <a:cs typeface="ＭＳ Ｐゴシック" charset="0"/>
              </a:rPr>
              <a:t> </a:t>
            </a:r>
            <a:r>
              <a:rPr lang="en-US" sz="1200" kern="1200">
                <a:solidFill>
                  <a:schemeClr val="tx1"/>
                </a:solidFill>
                <a:effectLst/>
                <a:latin typeface="Arial" charset="0"/>
                <a:ea typeface="ＭＳ Ｐゴシック" charset="0"/>
                <a:cs typeface="ＭＳ Ｐゴシック" charset="0"/>
              </a:rPr>
              <a:t>At our wedding Susan and I took about ten minutes expressing to our parents appreciation for the character qualities they had invested in our lives.  I thanked my Mom for her encouragement.</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b.</a:t>
            </a:r>
            <a:r>
              <a:rPr lang="en-US" sz="1200" kern="1200" baseline="0">
                <a:solidFill>
                  <a:schemeClr val="tx1"/>
                </a:solidFill>
                <a:effectLst/>
                <a:latin typeface="Arial" charset="0"/>
                <a:ea typeface="ＭＳ Ｐゴシック" charset="0"/>
                <a:cs typeface="ＭＳ Ｐゴシック" charset="0"/>
              </a:rPr>
              <a:t> </a:t>
            </a:r>
            <a:r>
              <a:rPr lang="en-US" sz="1200" kern="1200">
                <a:solidFill>
                  <a:schemeClr val="tx1"/>
                </a:solidFill>
                <a:effectLst/>
                <a:latin typeface="Arial" charset="0"/>
                <a:ea typeface="ＭＳ Ｐゴシック" charset="0"/>
                <a:cs typeface="ＭＳ Ｐゴシック" charset="0"/>
              </a:rPr>
              <a:t>What positive trait can you thank your Mom for today?  Prayer life?  Commitment to Scripture?  Hospitality?  Compassion?  Discipline?</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(Some of you are saying, "I can't do these things since my mother isn't alive anymore…")</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Passed</a:t>
            </a:r>
            <a:endParaRPr lang="en-SG" sz="1200" kern="1200">
              <a:solidFill>
                <a:schemeClr val="tx1"/>
              </a:solidFill>
              <a:effectLst/>
              <a:latin typeface="Arial" charset="0"/>
              <a:ea typeface="ＭＳ Ｐゴシック" charset="0"/>
              <a:cs typeface="ＭＳ Ｐゴシック" charset="0"/>
            </a:endParaRPr>
          </a:p>
          <a:p>
            <a:r>
              <a:rPr lang="en-US" sz="1200">
                <a:effectLst/>
              </a:rPr>
              <a:t> </a:t>
            </a:r>
            <a:r>
              <a:rPr lang="en-SG">
                <a:effectLst/>
              </a:rPr>
              <a:t> </a:t>
            </a:r>
            <a:br>
              <a:rPr lang="en-SG">
                <a:effectLst/>
              </a:rPr>
            </a:br>
            <a:r>
              <a:rPr lang="en-US" sz="1200" kern="1200">
                <a:solidFill>
                  <a:schemeClr val="tx1"/>
                </a:solidFill>
                <a:effectLst/>
                <a:latin typeface="Arial" charset="0"/>
                <a:ea typeface="ＭＳ Ｐゴシック" charset="0"/>
                <a:cs typeface="ＭＳ Ｐゴシック" charset="0"/>
              </a:rPr>
              <a:t>C.</a:t>
            </a:r>
            <a:r>
              <a:rPr lang="en-US" sz="1200" kern="1200" baseline="0">
                <a:solidFill>
                  <a:schemeClr val="tx1"/>
                </a:solidFill>
                <a:effectLst/>
                <a:latin typeface="Arial" charset="0"/>
                <a:ea typeface="ＭＳ Ｐゴシック" charset="0"/>
                <a:cs typeface="ＭＳ Ｐゴシック" charset="0"/>
              </a:rPr>
              <a:t> </a:t>
            </a:r>
            <a:r>
              <a:rPr lang="en-US" sz="1200" kern="1200">
                <a:solidFill>
                  <a:schemeClr val="tx1"/>
                </a:solidFill>
                <a:effectLst/>
                <a:latin typeface="Arial" charset="0"/>
                <a:ea typeface="ＭＳ Ｐゴシック" charset="0"/>
                <a:cs typeface="ＭＳ Ｐゴシック" charset="0"/>
              </a:rPr>
              <a:t>For you whose mothers have passed away…</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1.</a:t>
            </a:r>
            <a:r>
              <a:rPr lang="en-US" sz="1200" kern="1200" baseline="0">
                <a:solidFill>
                  <a:schemeClr val="tx1"/>
                </a:solidFill>
                <a:effectLst/>
                <a:latin typeface="Arial" charset="0"/>
                <a:ea typeface="ＭＳ Ｐゴシック" charset="0"/>
                <a:cs typeface="ＭＳ Ｐゴシック" charset="0"/>
              </a:rPr>
              <a:t> </a:t>
            </a:r>
            <a:r>
              <a:rPr lang="en-US" sz="1200" kern="1200">
                <a:solidFill>
                  <a:schemeClr val="tx1"/>
                </a:solidFill>
                <a:effectLst/>
                <a:latin typeface="Arial" charset="0"/>
                <a:ea typeface="ＭＳ Ｐゴシック" charset="0"/>
                <a:cs typeface="ＭＳ Ｐゴシック" charset="0"/>
              </a:rPr>
              <a:t>Write her a letter—tell her things you wished you had expressed when she was alive.</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2.</a:t>
            </a:r>
            <a:r>
              <a:rPr lang="en-US" sz="1200" kern="1200" baseline="0">
                <a:solidFill>
                  <a:schemeClr val="tx1"/>
                </a:solidFill>
                <a:effectLst/>
                <a:latin typeface="Arial" charset="0"/>
                <a:ea typeface="ＭＳ Ｐゴシック" charset="0"/>
                <a:cs typeface="ＭＳ Ｐゴシック" charset="0"/>
              </a:rPr>
              <a:t> </a:t>
            </a:r>
            <a:r>
              <a:rPr lang="en-US" sz="1200" kern="1200">
                <a:solidFill>
                  <a:schemeClr val="tx1"/>
                </a:solidFill>
                <a:effectLst/>
                <a:latin typeface="Arial" charset="0"/>
                <a:ea typeface="ＭＳ Ｐゴシック" charset="0"/>
                <a:cs typeface="ＭＳ Ｐゴシック" charset="0"/>
              </a:rPr>
              <a:t>A friend of mine did this many years ago and found that it really relieved her of an incredible amount of stress.</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(What have I been saying this morning?  Simply this…)</a:t>
            </a:r>
            <a:r>
              <a:rPr lang="en-SG">
                <a:effectLst/>
              </a:rPr>
              <a:t> </a:t>
            </a:r>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6C1D11-0585-794D-B066-78D2B357BC78}" type="slidenum">
              <a:rPr lang="en-US" sz="1200"/>
              <a:pPr/>
              <a:t>61</a:t>
            </a:fld>
            <a:endParaRPr lang="en-US" sz="1200"/>
          </a:p>
        </p:txBody>
      </p:sp>
      <p:sp>
        <p:nvSpPr>
          <p:cNvPr id="2867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252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a:p>
            <a:pPr eaLnBrk="1" hangingPunct="1"/>
            <a:r>
              <a:rPr lang="en-US" sz="1200" kern="1200">
                <a:solidFill>
                  <a:schemeClr val="tx1"/>
                </a:solidFill>
                <a:effectLst/>
                <a:latin typeface="Arial" charset="0"/>
                <a:ea typeface="ＭＳ Ｐゴシック" charset="0"/>
                <a:cs typeface="ＭＳ Ｐゴシック" charset="0"/>
              </a:rPr>
              <a:t>No other influence on your life has matched that of your mother! [Restatement]</a:t>
            </a:r>
            <a:r>
              <a:rPr lang="en-SG">
                <a:effectLst/>
              </a:rPr>
              <a:t> </a:t>
            </a:r>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9BB1C5-050D-B945-A553-CA696651ABB3}" type="slidenum">
              <a:rPr lang="en-US" sz="1200"/>
              <a:pPr/>
              <a:t>62</a:t>
            </a:fld>
            <a:endParaRPr lang="en-US" sz="1200"/>
          </a:p>
        </p:txBody>
      </p:sp>
      <p:sp>
        <p:nvSpPr>
          <p:cNvPr id="313346"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27331"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a:p>
            <a:pPr eaLnBrk="1" hangingPunct="1"/>
            <a:r>
              <a:rPr lang="en-US" sz="1200" kern="1200">
                <a:solidFill>
                  <a:schemeClr val="tx1"/>
                </a:solidFill>
                <a:effectLst/>
                <a:latin typeface="Arial" charset="0"/>
                <a:ea typeface="ＭＳ Ｐゴシック" charset="0"/>
                <a:cs typeface="ＭＳ Ｐゴシック" charset="0"/>
              </a:rPr>
              <a:t>There’s a great amount of truth to the old cliché, “The hand that rocks the cradle rules the world”—for good in the case of Timothy and for evil in the case of Hitler.</a:t>
            </a:r>
            <a:r>
              <a:rPr lang="en-SG">
                <a:effectLst/>
              </a:rPr>
              <a:t> </a:t>
            </a:r>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1985FD-8255-6643-82D6-B398502867F4}" type="slidenum">
              <a:rPr lang="en-US" sz="1200"/>
              <a:pPr/>
              <a:t>63</a:t>
            </a:fld>
            <a:endParaRPr lang="en-US" sz="1200"/>
          </a:p>
        </p:txBody>
      </p:sp>
      <p:sp>
        <p:nvSpPr>
          <p:cNvPr id="3276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293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a:p>
            <a:pPr eaLnBrk="1" hangingPunct="1"/>
            <a:r>
              <a:rPr lang="en-US" sz="1200" kern="1200">
                <a:solidFill>
                  <a:schemeClr val="tx1"/>
                </a:solidFill>
                <a:effectLst/>
                <a:latin typeface="Arial" charset="0"/>
                <a:ea typeface="ＭＳ Ｐゴシック" charset="0"/>
                <a:cs typeface="ＭＳ Ｐゴシック" charset="0"/>
              </a:rPr>
              <a:t>Whatever good you do, do it now!</a:t>
            </a:r>
            <a:r>
              <a:rPr lang="en-SG">
                <a:effectLst/>
              </a:rPr>
              <a:t> </a:t>
            </a:r>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3DE18FD-7433-2A42-A0B6-531976EFB35B}" type="slidenum">
              <a:rPr lang="en-US" sz="1200"/>
              <a:pPr/>
              <a:t>64</a:t>
            </a:fld>
            <a:endParaRPr lang="en-US" sz="1200"/>
          </a:p>
        </p:txBody>
      </p:sp>
      <p:sp>
        <p:nvSpPr>
          <p:cNvPr id="1566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314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NT Preaching (</a:t>
            </a:r>
            <a:r>
              <a:rPr lang="en-US" dirty="0" err="1" smtClean="0">
                <a:latin typeface="Arial" charset="0"/>
                <a:ea typeface="ＭＳ Ｐゴシック" charset="0"/>
                <a:cs typeface="ＭＳ Ｐゴシック" charset="0"/>
              </a:rPr>
              <a:t>np</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93515E3-6890-BD4F-9EA3-D25D5C315F61}" type="slidenum">
              <a:rPr lang="en-US" sz="1200"/>
              <a:pPr/>
              <a:t>6</a:t>
            </a:fld>
            <a:endParaRPr lang="en-US" sz="1200"/>
          </a:p>
        </p:txBody>
      </p:sp>
      <p:sp>
        <p:nvSpPr>
          <p:cNvPr id="259074"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23907"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a:p>
            <a:pPr eaLnBrk="1" hangingPunct="1"/>
            <a:r>
              <a:rPr lang="en-US" sz="1200" kern="1200">
                <a:solidFill>
                  <a:schemeClr val="tx1"/>
                </a:solidFill>
                <a:effectLst/>
                <a:latin typeface="Arial" charset="0"/>
                <a:ea typeface="ＭＳ Ｐゴシック" charset="0"/>
                <a:cs typeface="ＭＳ Ｐゴシック" charset="0"/>
              </a:rPr>
              <a:t>She must know something about teaching, interior decorating, cooking, dietics, psychology, hygiene, social relations, clothing, household equipment, and a host of other things.”</a:t>
            </a:r>
            <a:r>
              <a:rPr lang="en-SG">
                <a:effectLst/>
              </a:rPr>
              <a:t> </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C6329D5-BBA5-9A48-9404-81C7D3B318F9}" type="slidenum">
              <a:rPr lang="en-US" sz="1200"/>
              <a:pPr/>
              <a:t>7</a:t>
            </a:fld>
            <a:endParaRPr lang="en-US" sz="1200"/>
          </a:p>
        </p:txBody>
      </p:sp>
      <p:sp>
        <p:nvSpPr>
          <p:cNvPr id="259074"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25955"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a:p>
            <a:pPr eaLnBrk="1" hangingPunct="1"/>
            <a:r>
              <a:rPr lang="en-US" sz="1200" kern="1200">
                <a:solidFill>
                  <a:schemeClr val="tx1"/>
                </a:solidFill>
                <a:effectLst/>
                <a:latin typeface="Arial" charset="0"/>
                <a:ea typeface="ＭＳ Ｐゴシック" charset="0"/>
                <a:cs typeface="ＭＳ Ｐゴシック" charset="0"/>
              </a:rPr>
              <a:t>“Still, if a woman teaches someone else’s children she is given professional status—a teacher.  But if she teaches her own children, she is just a mother.  If she does interior decorating she is a career woman; but if she decorates her own home, she is just a homemaker. </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CB8A08B-C6F0-CA41-AD98-7564D3D1B919}" type="slidenum">
              <a:rPr lang="en-US" sz="1200"/>
              <a:pPr/>
              <a:t>8</a:t>
            </a:fld>
            <a:endParaRPr lang="en-US" sz="1200"/>
          </a:p>
        </p:txBody>
      </p:sp>
      <p:sp>
        <p:nvSpPr>
          <p:cNvPr id="271362"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28003"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z="1200" kern="1200">
              <a:solidFill>
                <a:schemeClr val="tx1"/>
              </a:solidFill>
              <a:effectLst/>
              <a:latin typeface="Arial" charset="0"/>
              <a:ea typeface="ＭＳ Ｐゴシック" charset="0"/>
              <a:cs typeface="ＭＳ Ｐゴシック" charset="0"/>
            </a:endParaRPr>
          </a:p>
          <a:p>
            <a:pPr eaLnBrk="1" hangingPunct="1"/>
            <a:r>
              <a:rPr lang="en-US" sz="1200" kern="1200">
                <a:solidFill>
                  <a:schemeClr val="tx1"/>
                </a:solidFill>
                <a:effectLst/>
                <a:latin typeface="Arial" charset="0"/>
                <a:ea typeface="ＭＳ Ｐゴシック" charset="0"/>
                <a:cs typeface="ＭＳ Ｐゴシック" charset="0"/>
              </a:rPr>
              <a:t>If she takes care of others, she’s a nurse; but if she nurses her own children, she’s just ‘mom’ doing her job” ("Mother" tract). Yes, motherhood demands many skills that we easily overlook to reward "career women."</a:t>
            </a:r>
            <a:r>
              <a:rPr lang="en-SG">
                <a:effectLst/>
              </a:rPr>
              <a:t> </a:t>
            </a:r>
          </a:p>
          <a:p>
            <a:pPr eaLnBrk="1" hangingPunct="1"/>
            <a:endParaRPr lang="en-SG" b="1">
              <a:solidFill>
                <a:srgbClr val="0000CC"/>
              </a:solidFill>
              <a:effectLst/>
              <a:latin typeface="Arial-BoldMT" charset="0"/>
            </a:endParaRPr>
          </a:p>
          <a:p>
            <a:pPr eaLnBrk="1" hangingPunct="1"/>
            <a:r>
              <a:rPr lang="en-US" b="1">
                <a:solidFill>
                  <a:srgbClr val="0000CC"/>
                </a:solidFill>
                <a:latin typeface="Arial-BoldMT" charset="0"/>
              </a:rPr>
              <a:t>www.work4women.org/multimedia/ photos.cfm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0"/>
                <a:cs typeface="ＭＳ Ｐゴシック" charset="0"/>
              </a:rPr>
              <a:t>Because of her great position and influence, it is fitting to honor Mom today.</a:t>
            </a:r>
            <a:endParaRPr lang="en-US"/>
          </a:p>
        </p:txBody>
      </p:sp>
      <p:sp>
        <p:nvSpPr>
          <p:cNvPr id="4" name="Slide Number Placeholder 3"/>
          <p:cNvSpPr>
            <a:spLocks noGrp="1"/>
          </p:cNvSpPr>
          <p:nvPr>
            <p:ph type="sldNum" sz="quarter" idx="10"/>
          </p:nvPr>
        </p:nvSpPr>
        <p:spPr/>
        <p:txBody>
          <a:bodyPr/>
          <a:lstStyle/>
          <a:p>
            <a:pPr>
              <a:defRPr/>
            </a:pPr>
            <a:fld id="{BF8259CD-E8FE-0444-AED9-2A7A004AA630}" type="slidenum">
              <a:rPr lang="en-US"/>
              <a:pPr>
                <a:defRPr/>
              </a:pPr>
              <a:t>9</a:t>
            </a:fld>
            <a:endParaRPr lang="en-US"/>
          </a:p>
        </p:txBody>
      </p:sp>
    </p:spTree>
    <p:extLst>
      <p:ext uri="{BB962C8B-B14F-4D97-AF65-F5344CB8AC3E}">
        <p14:creationId xmlns:p14="http://schemas.microsoft.com/office/powerpoint/2010/main" val="2667563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1ACC32-976E-4543-9D71-94E6BDD8532F}" type="slidenum">
              <a:rPr lang="en-US"/>
              <a:pPr>
                <a:defRPr/>
              </a:pPr>
              <a:t>‹#›</a:t>
            </a:fld>
            <a:endParaRPr lang="en-US"/>
          </a:p>
        </p:txBody>
      </p:sp>
    </p:spTree>
    <p:extLst>
      <p:ext uri="{BB962C8B-B14F-4D97-AF65-F5344CB8AC3E}">
        <p14:creationId xmlns:p14="http://schemas.microsoft.com/office/powerpoint/2010/main" val="607785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905DB3-AAA8-2244-9ECB-E5B2EF9888FA}" type="slidenum">
              <a:rPr lang="en-US"/>
              <a:pPr>
                <a:defRPr/>
              </a:pPr>
              <a:t>‹#›</a:t>
            </a:fld>
            <a:endParaRPr lang="en-US"/>
          </a:p>
        </p:txBody>
      </p:sp>
    </p:spTree>
    <p:extLst>
      <p:ext uri="{BB962C8B-B14F-4D97-AF65-F5344CB8AC3E}">
        <p14:creationId xmlns:p14="http://schemas.microsoft.com/office/powerpoint/2010/main" val="168294687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27777526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927533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99152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405526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699403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576116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841484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303865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360509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66689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C8DDFB-D86D-A249-9511-2FFE0E87A98D}" type="slidenum">
              <a:rPr lang="en-US"/>
              <a:pPr>
                <a:defRPr/>
              </a:pPr>
              <a:t>‹#›</a:t>
            </a:fld>
            <a:endParaRPr lang="en-US"/>
          </a:p>
        </p:txBody>
      </p:sp>
    </p:spTree>
    <p:extLst>
      <p:ext uri="{BB962C8B-B14F-4D97-AF65-F5344CB8AC3E}">
        <p14:creationId xmlns:p14="http://schemas.microsoft.com/office/powerpoint/2010/main" val="6127065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385835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914112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C1C7391-41AC-CB4D-8392-270CDD4C91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8691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6AED422-1598-074A-AA60-E23C75FB28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23863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98510E-D654-2943-A6AB-11A3EB39D5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04558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098459F-4D33-214E-A73C-04359CF75E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5150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34AEFDF-E58F-6B4E-BEB3-8688D43220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1852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B1EA2E9-04F9-2641-894A-86A224E64E1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48648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99D4F38-5554-DC42-930E-6BE40E3D9B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35413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A76E30A-1764-B74D-B159-6EF17EA904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4742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3175" y="4267200"/>
            <a:ext cx="9140825" cy="2590800"/>
            <a:chOff x="2" y="2688"/>
            <a:chExt cx="5758" cy="1632"/>
          </a:xfrm>
        </p:grpSpPr>
        <p:sp>
          <p:nvSpPr>
            <p:cNvPr id="5" name="Freeform 1027"/>
            <p:cNvSpPr>
              <a:spLocks/>
            </p:cNvSpPr>
            <p:nvPr/>
          </p:nvSpPr>
          <p:spPr bwMode="hidden">
            <a:xfrm>
              <a:off x="2" y="2688"/>
              <a:ext cx="5758" cy="1632"/>
            </a:xfrm>
            <a:custGeom>
              <a:avLst/>
              <a:gdLst>
                <a:gd name="T0" fmla="*/ 5794 w 5740"/>
                <a:gd name="T1" fmla="*/ 233 h 4316"/>
                <a:gd name="T2" fmla="*/ 0 w 5740"/>
                <a:gd name="T3" fmla="*/ 233 h 4316"/>
                <a:gd name="T4" fmla="*/ 0 w 5740"/>
                <a:gd name="T5" fmla="*/ 0 h 4316"/>
                <a:gd name="T6" fmla="*/ 5794 w 5740"/>
                <a:gd name="T7" fmla="*/ 0 h 4316"/>
                <a:gd name="T8" fmla="*/ 5794 w 5740"/>
                <a:gd name="T9" fmla="*/ 233 h 4316"/>
                <a:gd name="T10" fmla="*/ 5794 w 5740"/>
                <a:gd name="T11" fmla="*/ 233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 name="Group 1028"/>
            <p:cNvGrpSpPr>
              <a:grpSpLocks/>
            </p:cNvGrpSpPr>
            <p:nvPr/>
          </p:nvGrpSpPr>
          <p:grpSpPr bwMode="auto">
            <a:xfrm>
              <a:off x="1776" y="3024"/>
              <a:ext cx="3929" cy="1290"/>
              <a:chOff x="1776" y="3024"/>
              <a:chExt cx="3929" cy="1290"/>
            </a:xfrm>
          </p:grpSpPr>
          <p:grpSp>
            <p:nvGrpSpPr>
              <p:cNvPr id="7" name="Group 1029"/>
              <p:cNvGrpSpPr>
                <a:grpSpLocks/>
              </p:cNvGrpSpPr>
              <p:nvPr/>
            </p:nvGrpSpPr>
            <p:grpSpPr bwMode="auto">
              <a:xfrm>
                <a:off x="2268" y="3934"/>
                <a:ext cx="638" cy="377"/>
                <a:chOff x="2268" y="3934"/>
                <a:chExt cx="638" cy="377"/>
              </a:xfrm>
            </p:grpSpPr>
            <p:sp>
              <p:nvSpPr>
                <p:cNvPr id="60" name="Oval 1030"/>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 name="Oval 1031"/>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2" name="Oval 1032"/>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3" name="Oval 1033"/>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4" name="Oval 1034"/>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5" name="Oval 1035"/>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6" name="Oval 1036"/>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7" name="Oval 1037"/>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8" name="Oval 1038"/>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 name="Oval 1039"/>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 name="Oval 1040"/>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 name="Oval 1041"/>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 name="Oval 1042"/>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 name="Freeform 1043"/>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4" name="Freeform 1044"/>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5" name="Freeform 1045"/>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6" name="Freeform 1046"/>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7" name="Freeform 1047"/>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8" name="Freeform 1048"/>
              <p:cNvSpPr>
                <a:spLocks/>
              </p:cNvSpPr>
              <p:nvPr/>
            </p:nvSpPr>
            <p:spPr bwMode="hidden">
              <a:xfrm>
                <a:off x="4175" y="4050"/>
                <a:ext cx="180" cy="132"/>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9" name="Freeform 1049"/>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0" name="Freeform 1050"/>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1" name="Freeform 1051"/>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2" name="Freeform 1052"/>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3" name="Freeform 1053"/>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1054"/>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1055"/>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6" name="Freeform 1056"/>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 name="Freeform 1057"/>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8" name="Freeform 1058"/>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1059"/>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0" name="Freeform 1060"/>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1" name="Freeform 1061"/>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2" name="Freeform 1062"/>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3" name="Freeform 1063"/>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4" name="Freeform 1064"/>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5" name="Freeform 1065"/>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6" name="Freeform 1066"/>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7" name="Freeform 1067"/>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8" name="Freeform 1068"/>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9" name="Freeform 1069"/>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0" name="Freeform 1070"/>
              <p:cNvSpPr>
                <a:spLocks/>
              </p:cNvSpPr>
              <p:nvPr/>
            </p:nvSpPr>
            <p:spPr bwMode="hidden">
              <a:xfrm>
                <a:off x="5280" y="3186"/>
                <a:ext cx="383" cy="96"/>
              </a:xfrm>
              <a:custGeom>
                <a:avLst/>
                <a:gdLst>
                  <a:gd name="T0" fmla="*/ 212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2 w 382"/>
                  <a:gd name="T19" fmla="*/ 96 h 96"/>
                  <a:gd name="T20" fmla="*/ 266 w 382"/>
                  <a:gd name="T21" fmla="*/ 90 h 96"/>
                  <a:gd name="T22" fmla="*/ 314 w 382"/>
                  <a:gd name="T23" fmla="*/ 84 h 96"/>
                  <a:gd name="T24" fmla="*/ 355 w 382"/>
                  <a:gd name="T25" fmla="*/ 66 h 96"/>
                  <a:gd name="T26" fmla="*/ 385 w 382"/>
                  <a:gd name="T27" fmla="*/ 42 h 96"/>
                  <a:gd name="T28" fmla="*/ 379 w 382"/>
                  <a:gd name="T29" fmla="*/ 42 h 96"/>
                  <a:gd name="T30" fmla="*/ 349 w 382"/>
                  <a:gd name="T31" fmla="*/ 66 h 96"/>
                  <a:gd name="T32" fmla="*/ 308 w 382"/>
                  <a:gd name="T33" fmla="*/ 78 h 96"/>
                  <a:gd name="T34" fmla="*/ 266 w 382"/>
                  <a:gd name="T35" fmla="*/ 90 h 96"/>
                  <a:gd name="T36" fmla="*/ 212 w 382"/>
                  <a:gd name="T37" fmla="*/ 96 h 96"/>
                  <a:gd name="T38" fmla="*/ 212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1071"/>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1072"/>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1073"/>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1074"/>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1075"/>
              <p:cNvSpPr>
                <a:spLocks/>
              </p:cNvSpPr>
              <p:nvPr/>
            </p:nvSpPr>
            <p:spPr bwMode="hidden">
              <a:xfrm>
                <a:off x="5489" y="3042"/>
                <a:ext cx="186" cy="210"/>
              </a:xfrm>
              <a:custGeom>
                <a:avLst/>
                <a:gdLst>
                  <a:gd name="T0" fmla="*/ 0 w 185"/>
                  <a:gd name="T1" fmla="*/ 6 h 210"/>
                  <a:gd name="T2" fmla="*/ 66 w 185"/>
                  <a:gd name="T3" fmla="*/ 12 h 210"/>
                  <a:gd name="T4" fmla="*/ 122 w 185"/>
                  <a:gd name="T5" fmla="*/ 36 h 210"/>
                  <a:gd name="T6" fmla="*/ 158 w 185"/>
                  <a:gd name="T7" fmla="*/ 72 h 210"/>
                  <a:gd name="T8" fmla="*/ 164 w 185"/>
                  <a:gd name="T9" fmla="*/ 90 h 210"/>
                  <a:gd name="T10" fmla="*/ 170 w 185"/>
                  <a:gd name="T11" fmla="*/ 114 h 210"/>
                  <a:gd name="T12" fmla="*/ 164 w 185"/>
                  <a:gd name="T13" fmla="*/ 138 h 210"/>
                  <a:gd name="T14" fmla="*/ 152 w 185"/>
                  <a:gd name="T15" fmla="*/ 162 h 210"/>
                  <a:gd name="T16" fmla="*/ 122 w 185"/>
                  <a:gd name="T17" fmla="*/ 180 h 210"/>
                  <a:gd name="T18" fmla="*/ 90 w 185"/>
                  <a:gd name="T19" fmla="*/ 198 h 210"/>
                  <a:gd name="T20" fmla="*/ 99 w 185"/>
                  <a:gd name="T21" fmla="*/ 210 h 210"/>
                  <a:gd name="T22" fmla="*/ 134 w 185"/>
                  <a:gd name="T23" fmla="*/ 192 h 210"/>
                  <a:gd name="T24" fmla="*/ 164 w 185"/>
                  <a:gd name="T25" fmla="*/ 168 h 210"/>
                  <a:gd name="T26" fmla="*/ 182 w 185"/>
                  <a:gd name="T27" fmla="*/ 144 h 210"/>
                  <a:gd name="T28" fmla="*/ 188 w 185"/>
                  <a:gd name="T29" fmla="*/ 114 h 210"/>
                  <a:gd name="T30" fmla="*/ 182 w 185"/>
                  <a:gd name="T31" fmla="*/ 90 h 210"/>
                  <a:gd name="T32" fmla="*/ 176 w 185"/>
                  <a:gd name="T33" fmla="*/ 66 h 210"/>
                  <a:gd name="T34" fmla="*/ 158 w 185"/>
                  <a:gd name="T35" fmla="*/ 48 h 210"/>
                  <a:gd name="T36" fmla="*/ 134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1076"/>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Oval 1077"/>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nvGrpSpPr>
              <p:cNvPr id="48" name="Group 1078"/>
              <p:cNvGrpSpPr>
                <a:grpSpLocks/>
              </p:cNvGrpSpPr>
              <p:nvPr/>
            </p:nvGrpSpPr>
            <p:grpSpPr bwMode="auto">
              <a:xfrm>
                <a:off x="4546" y="3608"/>
                <a:ext cx="518" cy="319"/>
                <a:chOff x="4546" y="3608"/>
                <a:chExt cx="518" cy="319"/>
              </a:xfrm>
            </p:grpSpPr>
            <p:sp>
              <p:nvSpPr>
                <p:cNvPr id="54" name="Oval 1079"/>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5" name="Oval 1080"/>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6" name="Oval 1081"/>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7" name="Oval 1082"/>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8" name="Oval 1083"/>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9" name="Oval 1084"/>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grpSp>
            <p:nvGrpSpPr>
              <p:cNvPr id="49" name="Group 1085"/>
              <p:cNvGrpSpPr>
                <a:grpSpLocks/>
              </p:cNvGrpSpPr>
              <p:nvPr/>
            </p:nvGrpSpPr>
            <p:grpSpPr bwMode="auto">
              <a:xfrm>
                <a:off x="5381" y="3085"/>
                <a:ext cx="227" cy="132"/>
                <a:chOff x="5381" y="3085"/>
                <a:chExt cx="227" cy="132"/>
              </a:xfrm>
            </p:grpSpPr>
            <p:sp>
              <p:nvSpPr>
                <p:cNvPr id="50" name="Oval 1086"/>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 name="Oval 1087"/>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2" name="Oval 1088"/>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 name="Oval 1089"/>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grpSp>
      </p:grpSp>
      <p:sp>
        <p:nvSpPr>
          <p:cNvPr id="192578" name="Rectangle 1090"/>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smtClean="0"/>
              <a:t>Click to edit Master title style</a:t>
            </a:r>
          </a:p>
        </p:txBody>
      </p:sp>
      <p:sp>
        <p:nvSpPr>
          <p:cNvPr id="192579" name="Rectangle 1091"/>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68" name="Rectangle 1092"/>
          <p:cNvSpPr>
            <a:spLocks noGrp="1" noChangeArrowheads="1"/>
          </p:cNvSpPr>
          <p:nvPr>
            <p:ph type="dt" sz="quarter" idx="10"/>
          </p:nvPr>
        </p:nvSpPr>
        <p:spPr/>
        <p:txBody>
          <a:bodyPr/>
          <a:lstStyle>
            <a:lvl1pPr>
              <a:defRPr/>
            </a:lvl1pPr>
          </a:lstStyle>
          <a:p>
            <a:pPr>
              <a:defRPr/>
            </a:pPr>
            <a:endParaRPr lang="en-US"/>
          </a:p>
        </p:txBody>
      </p:sp>
      <p:sp>
        <p:nvSpPr>
          <p:cNvPr id="69" name="Rectangle 1093"/>
          <p:cNvSpPr>
            <a:spLocks noGrp="1" noChangeArrowheads="1"/>
          </p:cNvSpPr>
          <p:nvPr>
            <p:ph type="ftr" sz="quarter" idx="11"/>
          </p:nvPr>
        </p:nvSpPr>
        <p:spPr/>
        <p:txBody>
          <a:bodyPr/>
          <a:lstStyle>
            <a:lvl1pPr>
              <a:defRPr/>
            </a:lvl1pPr>
          </a:lstStyle>
          <a:p>
            <a:pPr>
              <a:defRPr/>
            </a:pPr>
            <a:endParaRPr lang="en-US"/>
          </a:p>
        </p:txBody>
      </p:sp>
      <p:sp>
        <p:nvSpPr>
          <p:cNvPr id="70" name="Rectangle 1094"/>
          <p:cNvSpPr>
            <a:spLocks noGrp="1" noChangeArrowheads="1"/>
          </p:cNvSpPr>
          <p:nvPr>
            <p:ph type="sldNum" sz="quarter" idx="12"/>
          </p:nvPr>
        </p:nvSpPr>
        <p:spPr/>
        <p:txBody>
          <a:bodyPr/>
          <a:lstStyle>
            <a:lvl1pPr>
              <a:defRPr/>
            </a:lvl1pPr>
          </a:lstStyle>
          <a:p>
            <a:pPr>
              <a:defRPr/>
            </a:pPr>
            <a:fld id="{9375CE6B-BC18-8343-95A6-6C68E944D153}" type="slidenum">
              <a:rPr lang="en-US"/>
              <a:pPr>
                <a:defRPr/>
              </a:pPr>
              <a:t>‹#›</a:t>
            </a:fld>
            <a:endParaRPr lang="en-US"/>
          </a:p>
        </p:txBody>
      </p:sp>
    </p:spTree>
    <p:extLst>
      <p:ext uri="{BB962C8B-B14F-4D97-AF65-F5344CB8AC3E}">
        <p14:creationId xmlns:p14="http://schemas.microsoft.com/office/powerpoint/2010/main" val="13933808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03DEDC6-EB14-7B43-81C0-0BECD82EEF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83325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6DB768C-C8E2-9448-9F32-7E661E4570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41282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DFB96C1-0AE5-E947-9B2B-94CBC85AF3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134956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3121023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6221417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7689507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695066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7587748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507996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40742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91"/>
          <p:cNvSpPr>
            <a:spLocks noGrp="1" noChangeArrowheads="1"/>
          </p:cNvSpPr>
          <p:nvPr>
            <p:ph type="dt" sz="half" idx="10"/>
          </p:nvPr>
        </p:nvSpPr>
        <p:spPr>
          <a:ln/>
        </p:spPr>
        <p:txBody>
          <a:bodyPr/>
          <a:lstStyle>
            <a:lvl1pPr>
              <a:defRPr/>
            </a:lvl1pPr>
          </a:lstStyle>
          <a:p>
            <a:pPr>
              <a:defRPr/>
            </a:pPr>
            <a:endParaRPr lang="en-US"/>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p>
        </p:txBody>
      </p:sp>
      <p:sp>
        <p:nvSpPr>
          <p:cNvPr id="6" name="Rectangle 1093"/>
          <p:cNvSpPr>
            <a:spLocks noGrp="1" noChangeArrowheads="1"/>
          </p:cNvSpPr>
          <p:nvPr>
            <p:ph type="sldNum" sz="quarter" idx="12"/>
          </p:nvPr>
        </p:nvSpPr>
        <p:spPr>
          <a:ln/>
        </p:spPr>
        <p:txBody>
          <a:bodyPr/>
          <a:lstStyle>
            <a:lvl1pPr>
              <a:defRPr/>
            </a:lvl1pPr>
          </a:lstStyle>
          <a:p>
            <a:pPr>
              <a:defRPr/>
            </a:pPr>
            <a:fld id="{AE5C0A5C-34C2-864E-81A7-59468EF00770}" type="slidenum">
              <a:rPr lang="en-US"/>
              <a:pPr>
                <a:defRPr/>
              </a:pPr>
              <a:t>‹#›</a:t>
            </a:fld>
            <a:endParaRPr lang="en-US"/>
          </a:p>
        </p:txBody>
      </p:sp>
    </p:spTree>
    <p:extLst>
      <p:ext uri="{BB962C8B-B14F-4D97-AF65-F5344CB8AC3E}">
        <p14:creationId xmlns:p14="http://schemas.microsoft.com/office/powerpoint/2010/main" val="411779958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85233210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068797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3737402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79320378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44591015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194319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91"/>
          <p:cNvSpPr>
            <a:spLocks noGrp="1" noChangeArrowheads="1"/>
          </p:cNvSpPr>
          <p:nvPr>
            <p:ph type="dt" sz="half" idx="10"/>
          </p:nvPr>
        </p:nvSpPr>
        <p:spPr>
          <a:ln/>
        </p:spPr>
        <p:txBody>
          <a:bodyPr/>
          <a:lstStyle>
            <a:lvl1pPr>
              <a:defRPr/>
            </a:lvl1pPr>
          </a:lstStyle>
          <a:p>
            <a:pPr>
              <a:defRPr/>
            </a:pPr>
            <a:endParaRPr lang="en-US"/>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p>
        </p:txBody>
      </p:sp>
      <p:sp>
        <p:nvSpPr>
          <p:cNvPr id="6" name="Rectangle 1093"/>
          <p:cNvSpPr>
            <a:spLocks noGrp="1" noChangeArrowheads="1"/>
          </p:cNvSpPr>
          <p:nvPr>
            <p:ph type="sldNum" sz="quarter" idx="12"/>
          </p:nvPr>
        </p:nvSpPr>
        <p:spPr>
          <a:ln/>
        </p:spPr>
        <p:txBody>
          <a:bodyPr/>
          <a:lstStyle>
            <a:lvl1pPr>
              <a:defRPr/>
            </a:lvl1pPr>
          </a:lstStyle>
          <a:p>
            <a:pPr>
              <a:defRPr/>
            </a:pPr>
            <a:fld id="{FD680177-6473-C44C-A635-6015FCC10AF0}" type="slidenum">
              <a:rPr lang="en-US"/>
              <a:pPr>
                <a:defRPr/>
              </a:pPr>
              <a:t>‹#›</a:t>
            </a:fld>
            <a:endParaRPr lang="en-US"/>
          </a:p>
        </p:txBody>
      </p:sp>
    </p:spTree>
    <p:extLst>
      <p:ext uri="{BB962C8B-B14F-4D97-AF65-F5344CB8AC3E}">
        <p14:creationId xmlns:p14="http://schemas.microsoft.com/office/powerpoint/2010/main" val="1639483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91"/>
          <p:cNvSpPr>
            <a:spLocks noGrp="1" noChangeArrowheads="1"/>
          </p:cNvSpPr>
          <p:nvPr>
            <p:ph type="dt" sz="half" idx="10"/>
          </p:nvPr>
        </p:nvSpPr>
        <p:spPr>
          <a:ln/>
        </p:spPr>
        <p:txBody>
          <a:bodyPr/>
          <a:lstStyle>
            <a:lvl1pPr>
              <a:defRPr/>
            </a:lvl1pPr>
          </a:lstStyle>
          <a:p>
            <a:pPr>
              <a:defRPr/>
            </a:pPr>
            <a:endParaRPr lang="en-US"/>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p>
        </p:txBody>
      </p:sp>
      <p:sp>
        <p:nvSpPr>
          <p:cNvPr id="7" name="Rectangle 1093"/>
          <p:cNvSpPr>
            <a:spLocks noGrp="1" noChangeArrowheads="1"/>
          </p:cNvSpPr>
          <p:nvPr>
            <p:ph type="sldNum" sz="quarter" idx="12"/>
          </p:nvPr>
        </p:nvSpPr>
        <p:spPr>
          <a:ln/>
        </p:spPr>
        <p:txBody>
          <a:bodyPr/>
          <a:lstStyle>
            <a:lvl1pPr>
              <a:defRPr/>
            </a:lvl1pPr>
          </a:lstStyle>
          <a:p>
            <a:pPr>
              <a:defRPr/>
            </a:pPr>
            <a:fld id="{67774C59-9198-F547-B6C4-1C7C21743A2E}" type="slidenum">
              <a:rPr lang="en-US"/>
              <a:pPr>
                <a:defRPr/>
              </a:pPr>
              <a:t>‹#›</a:t>
            </a:fld>
            <a:endParaRPr lang="en-US"/>
          </a:p>
        </p:txBody>
      </p:sp>
    </p:spTree>
    <p:extLst>
      <p:ext uri="{BB962C8B-B14F-4D97-AF65-F5344CB8AC3E}">
        <p14:creationId xmlns:p14="http://schemas.microsoft.com/office/powerpoint/2010/main" val="2834126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91"/>
          <p:cNvSpPr>
            <a:spLocks noGrp="1" noChangeArrowheads="1"/>
          </p:cNvSpPr>
          <p:nvPr>
            <p:ph type="dt" sz="half" idx="10"/>
          </p:nvPr>
        </p:nvSpPr>
        <p:spPr>
          <a:ln/>
        </p:spPr>
        <p:txBody>
          <a:bodyPr/>
          <a:lstStyle>
            <a:lvl1pPr>
              <a:defRPr/>
            </a:lvl1pPr>
          </a:lstStyle>
          <a:p>
            <a:pPr>
              <a:defRPr/>
            </a:pPr>
            <a:endParaRPr lang="en-US"/>
          </a:p>
        </p:txBody>
      </p:sp>
      <p:sp>
        <p:nvSpPr>
          <p:cNvPr id="8" name="Rectangle 1092"/>
          <p:cNvSpPr>
            <a:spLocks noGrp="1" noChangeArrowheads="1"/>
          </p:cNvSpPr>
          <p:nvPr>
            <p:ph type="ftr" sz="quarter" idx="11"/>
          </p:nvPr>
        </p:nvSpPr>
        <p:spPr>
          <a:ln/>
        </p:spPr>
        <p:txBody>
          <a:bodyPr/>
          <a:lstStyle>
            <a:lvl1pPr>
              <a:defRPr/>
            </a:lvl1pPr>
          </a:lstStyle>
          <a:p>
            <a:pPr>
              <a:defRPr/>
            </a:pPr>
            <a:endParaRPr lang="en-US"/>
          </a:p>
        </p:txBody>
      </p:sp>
      <p:sp>
        <p:nvSpPr>
          <p:cNvPr id="9" name="Rectangle 1093"/>
          <p:cNvSpPr>
            <a:spLocks noGrp="1" noChangeArrowheads="1"/>
          </p:cNvSpPr>
          <p:nvPr>
            <p:ph type="sldNum" sz="quarter" idx="12"/>
          </p:nvPr>
        </p:nvSpPr>
        <p:spPr>
          <a:ln/>
        </p:spPr>
        <p:txBody>
          <a:bodyPr/>
          <a:lstStyle>
            <a:lvl1pPr>
              <a:defRPr/>
            </a:lvl1pPr>
          </a:lstStyle>
          <a:p>
            <a:pPr>
              <a:defRPr/>
            </a:pPr>
            <a:fld id="{5DBFBC91-54B5-774C-9C2F-204551ED27A8}" type="slidenum">
              <a:rPr lang="en-US"/>
              <a:pPr>
                <a:defRPr/>
              </a:pPr>
              <a:t>‹#›</a:t>
            </a:fld>
            <a:endParaRPr lang="en-US"/>
          </a:p>
        </p:txBody>
      </p:sp>
    </p:spTree>
    <p:extLst>
      <p:ext uri="{BB962C8B-B14F-4D97-AF65-F5344CB8AC3E}">
        <p14:creationId xmlns:p14="http://schemas.microsoft.com/office/powerpoint/2010/main" val="722078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91"/>
          <p:cNvSpPr>
            <a:spLocks noGrp="1" noChangeArrowheads="1"/>
          </p:cNvSpPr>
          <p:nvPr>
            <p:ph type="dt" sz="half" idx="10"/>
          </p:nvPr>
        </p:nvSpPr>
        <p:spPr>
          <a:ln/>
        </p:spPr>
        <p:txBody>
          <a:bodyPr/>
          <a:lstStyle>
            <a:lvl1pPr>
              <a:defRPr/>
            </a:lvl1pPr>
          </a:lstStyle>
          <a:p>
            <a:pPr>
              <a:defRPr/>
            </a:pPr>
            <a:endParaRPr lang="en-US"/>
          </a:p>
        </p:txBody>
      </p:sp>
      <p:sp>
        <p:nvSpPr>
          <p:cNvPr id="4" name="Rectangle 1092"/>
          <p:cNvSpPr>
            <a:spLocks noGrp="1" noChangeArrowheads="1"/>
          </p:cNvSpPr>
          <p:nvPr>
            <p:ph type="ftr" sz="quarter" idx="11"/>
          </p:nvPr>
        </p:nvSpPr>
        <p:spPr>
          <a:ln/>
        </p:spPr>
        <p:txBody>
          <a:bodyPr/>
          <a:lstStyle>
            <a:lvl1pPr>
              <a:defRPr/>
            </a:lvl1pPr>
          </a:lstStyle>
          <a:p>
            <a:pPr>
              <a:defRPr/>
            </a:pPr>
            <a:endParaRPr lang="en-US"/>
          </a:p>
        </p:txBody>
      </p:sp>
      <p:sp>
        <p:nvSpPr>
          <p:cNvPr id="5" name="Rectangle 1093"/>
          <p:cNvSpPr>
            <a:spLocks noGrp="1" noChangeArrowheads="1"/>
          </p:cNvSpPr>
          <p:nvPr>
            <p:ph type="sldNum" sz="quarter" idx="12"/>
          </p:nvPr>
        </p:nvSpPr>
        <p:spPr>
          <a:ln/>
        </p:spPr>
        <p:txBody>
          <a:bodyPr/>
          <a:lstStyle>
            <a:lvl1pPr>
              <a:defRPr/>
            </a:lvl1pPr>
          </a:lstStyle>
          <a:p>
            <a:pPr>
              <a:defRPr/>
            </a:pPr>
            <a:fld id="{32AC68A5-6E24-0941-8271-2934C04FDADD}" type="slidenum">
              <a:rPr lang="en-US"/>
              <a:pPr>
                <a:defRPr/>
              </a:pPr>
              <a:t>‹#›</a:t>
            </a:fld>
            <a:endParaRPr lang="en-US"/>
          </a:p>
        </p:txBody>
      </p:sp>
    </p:spTree>
    <p:extLst>
      <p:ext uri="{BB962C8B-B14F-4D97-AF65-F5344CB8AC3E}">
        <p14:creationId xmlns:p14="http://schemas.microsoft.com/office/powerpoint/2010/main" val="36444059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1"/>
          <p:cNvSpPr>
            <a:spLocks noGrp="1" noChangeArrowheads="1"/>
          </p:cNvSpPr>
          <p:nvPr>
            <p:ph type="dt" sz="half" idx="10"/>
          </p:nvPr>
        </p:nvSpPr>
        <p:spPr>
          <a:ln/>
        </p:spPr>
        <p:txBody>
          <a:bodyPr/>
          <a:lstStyle>
            <a:lvl1pPr>
              <a:defRPr/>
            </a:lvl1pPr>
          </a:lstStyle>
          <a:p>
            <a:pPr>
              <a:defRPr/>
            </a:pPr>
            <a:endParaRPr lang="en-US"/>
          </a:p>
        </p:txBody>
      </p:sp>
      <p:sp>
        <p:nvSpPr>
          <p:cNvPr id="3" name="Rectangle 1092"/>
          <p:cNvSpPr>
            <a:spLocks noGrp="1" noChangeArrowheads="1"/>
          </p:cNvSpPr>
          <p:nvPr>
            <p:ph type="ftr" sz="quarter" idx="11"/>
          </p:nvPr>
        </p:nvSpPr>
        <p:spPr>
          <a:ln/>
        </p:spPr>
        <p:txBody>
          <a:bodyPr/>
          <a:lstStyle>
            <a:lvl1pPr>
              <a:defRPr/>
            </a:lvl1pPr>
          </a:lstStyle>
          <a:p>
            <a:pPr>
              <a:defRPr/>
            </a:pPr>
            <a:endParaRPr lang="en-US"/>
          </a:p>
        </p:txBody>
      </p:sp>
      <p:sp>
        <p:nvSpPr>
          <p:cNvPr id="4" name="Rectangle 1093"/>
          <p:cNvSpPr>
            <a:spLocks noGrp="1" noChangeArrowheads="1"/>
          </p:cNvSpPr>
          <p:nvPr>
            <p:ph type="sldNum" sz="quarter" idx="12"/>
          </p:nvPr>
        </p:nvSpPr>
        <p:spPr>
          <a:ln/>
        </p:spPr>
        <p:txBody>
          <a:bodyPr/>
          <a:lstStyle>
            <a:lvl1pPr>
              <a:defRPr/>
            </a:lvl1pPr>
          </a:lstStyle>
          <a:p>
            <a:pPr>
              <a:defRPr/>
            </a:pPr>
            <a:fld id="{FD2E0F5B-E47B-D647-9F3D-2341754AABA6}" type="slidenum">
              <a:rPr lang="en-US"/>
              <a:pPr>
                <a:defRPr/>
              </a:pPr>
              <a:t>‹#›</a:t>
            </a:fld>
            <a:endParaRPr lang="en-US"/>
          </a:p>
        </p:txBody>
      </p:sp>
    </p:spTree>
    <p:extLst>
      <p:ext uri="{BB962C8B-B14F-4D97-AF65-F5344CB8AC3E}">
        <p14:creationId xmlns:p14="http://schemas.microsoft.com/office/powerpoint/2010/main" val="4131241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91"/>
          <p:cNvSpPr>
            <a:spLocks noGrp="1" noChangeArrowheads="1"/>
          </p:cNvSpPr>
          <p:nvPr>
            <p:ph type="dt" sz="half" idx="10"/>
          </p:nvPr>
        </p:nvSpPr>
        <p:spPr>
          <a:ln/>
        </p:spPr>
        <p:txBody>
          <a:bodyPr/>
          <a:lstStyle>
            <a:lvl1pPr>
              <a:defRPr/>
            </a:lvl1pPr>
          </a:lstStyle>
          <a:p>
            <a:pPr>
              <a:defRPr/>
            </a:pPr>
            <a:endParaRPr lang="en-US"/>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p>
        </p:txBody>
      </p:sp>
      <p:sp>
        <p:nvSpPr>
          <p:cNvPr id="7" name="Rectangle 1093"/>
          <p:cNvSpPr>
            <a:spLocks noGrp="1" noChangeArrowheads="1"/>
          </p:cNvSpPr>
          <p:nvPr>
            <p:ph type="sldNum" sz="quarter" idx="12"/>
          </p:nvPr>
        </p:nvSpPr>
        <p:spPr>
          <a:ln/>
        </p:spPr>
        <p:txBody>
          <a:bodyPr/>
          <a:lstStyle>
            <a:lvl1pPr>
              <a:defRPr/>
            </a:lvl1pPr>
          </a:lstStyle>
          <a:p>
            <a:pPr>
              <a:defRPr/>
            </a:pPr>
            <a:fld id="{A14FD0E2-94E6-E748-AA5A-74177AB4FE1F}" type="slidenum">
              <a:rPr lang="en-US"/>
              <a:pPr>
                <a:defRPr/>
              </a:pPr>
              <a:t>‹#›</a:t>
            </a:fld>
            <a:endParaRPr lang="en-US"/>
          </a:p>
        </p:txBody>
      </p:sp>
    </p:spTree>
    <p:extLst>
      <p:ext uri="{BB962C8B-B14F-4D97-AF65-F5344CB8AC3E}">
        <p14:creationId xmlns:p14="http://schemas.microsoft.com/office/powerpoint/2010/main" val="304762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B5DEA6-22A1-4149-ABEE-FFE65F81B84F}" type="slidenum">
              <a:rPr lang="en-US"/>
              <a:pPr>
                <a:defRPr/>
              </a:pPr>
              <a:t>‹#›</a:t>
            </a:fld>
            <a:endParaRPr lang="en-US"/>
          </a:p>
        </p:txBody>
      </p:sp>
    </p:spTree>
    <p:extLst>
      <p:ext uri="{BB962C8B-B14F-4D97-AF65-F5344CB8AC3E}">
        <p14:creationId xmlns:p14="http://schemas.microsoft.com/office/powerpoint/2010/main" val="1970465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91"/>
          <p:cNvSpPr>
            <a:spLocks noGrp="1" noChangeArrowheads="1"/>
          </p:cNvSpPr>
          <p:nvPr>
            <p:ph type="dt" sz="half" idx="10"/>
          </p:nvPr>
        </p:nvSpPr>
        <p:spPr>
          <a:ln/>
        </p:spPr>
        <p:txBody>
          <a:bodyPr/>
          <a:lstStyle>
            <a:lvl1pPr>
              <a:defRPr/>
            </a:lvl1pPr>
          </a:lstStyle>
          <a:p>
            <a:pPr>
              <a:defRPr/>
            </a:pPr>
            <a:endParaRPr lang="en-US"/>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p>
        </p:txBody>
      </p:sp>
      <p:sp>
        <p:nvSpPr>
          <p:cNvPr id="7" name="Rectangle 1093"/>
          <p:cNvSpPr>
            <a:spLocks noGrp="1" noChangeArrowheads="1"/>
          </p:cNvSpPr>
          <p:nvPr>
            <p:ph type="sldNum" sz="quarter" idx="12"/>
          </p:nvPr>
        </p:nvSpPr>
        <p:spPr>
          <a:ln/>
        </p:spPr>
        <p:txBody>
          <a:bodyPr/>
          <a:lstStyle>
            <a:lvl1pPr>
              <a:defRPr/>
            </a:lvl1pPr>
          </a:lstStyle>
          <a:p>
            <a:pPr>
              <a:defRPr/>
            </a:pPr>
            <a:fld id="{4F46949F-37F7-6E45-8FC6-C512AB1CDECB}" type="slidenum">
              <a:rPr lang="en-US"/>
              <a:pPr>
                <a:defRPr/>
              </a:pPr>
              <a:t>‹#›</a:t>
            </a:fld>
            <a:endParaRPr lang="en-US"/>
          </a:p>
        </p:txBody>
      </p:sp>
    </p:spTree>
    <p:extLst>
      <p:ext uri="{BB962C8B-B14F-4D97-AF65-F5344CB8AC3E}">
        <p14:creationId xmlns:p14="http://schemas.microsoft.com/office/powerpoint/2010/main" val="224141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91"/>
          <p:cNvSpPr>
            <a:spLocks noGrp="1" noChangeArrowheads="1"/>
          </p:cNvSpPr>
          <p:nvPr>
            <p:ph type="dt" sz="half" idx="10"/>
          </p:nvPr>
        </p:nvSpPr>
        <p:spPr>
          <a:ln/>
        </p:spPr>
        <p:txBody>
          <a:bodyPr/>
          <a:lstStyle>
            <a:lvl1pPr>
              <a:defRPr/>
            </a:lvl1pPr>
          </a:lstStyle>
          <a:p>
            <a:pPr>
              <a:defRPr/>
            </a:pPr>
            <a:endParaRPr lang="en-US"/>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p>
        </p:txBody>
      </p:sp>
      <p:sp>
        <p:nvSpPr>
          <p:cNvPr id="6" name="Rectangle 1093"/>
          <p:cNvSpPr>
            <a:spLocks noGrp="1" noChangeArrowheads="1"/>
          </p:cNvSpPr>
          <p:nvPr>
            <p:ph type="sldNum" sz="quarter" idx="12"/>
          </p:nvPr>
        </p:nvSpPr>
        <p:spPr>
          <a:ln/>
        </p:spPr>
        <p:txBody>
          <a:bodyPr/>
          <a:lstStyle>
            <a:lvl1pPr>
              <a:defRPr/>
            </a:lvl1pPr>
          </a:lstStyle>
          <a:p>
            <a:pPr>
              <a:defRPr/>
            </a:pPr>
            <a:fld id="{0C7FED3F-20F3-1C49-8B4A-DE5D27E3806D}" type="slidenum">
              <a:rPr lang="en-US"/>
              <a:pPr>
                <a:defRPr/>
              </a:pPr>
              <a:t>‹#›</a:t>
            </a:fld>
            <a:endParaRPr lang="en-US"/>
          </a:p>
        </p:txBody>
      </p:sp>
    </p:spTree>
    <p:extLst>
      <p:ext uri="{BB962C8B-B14F-4D97-AF65-F5344CB8AC3E}">
        <p14:creationId xmlns:p14="http://schemas.microsoft.com/office/powerpoint/2010/main" val="3008976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91"/>
          <p:cNvSpPr>
            <a:spLocks noGrp="1" noChangeArrowheads="1"/>
          </p:cNvSpPr>
          <p:nvPr>
            <p:ph type="dt" sz="half" idx="10"/>
          </p:nvPr>
        </p:nvSpPr>
        <p:spPr>
          <a:ln/>
        </p:spPr>
        <p:txBody>
          <a:bodyPr/>
          <a:lstStyle>
            <a:lvl1pPr>
              <a:defRPr/>
            </a:lvl1pPr>
          </a:lstStyle>
          <a:p>
            <a:pPr>
              <a:defRPr/>
            </a:pPr>
            <a:endParaRPr lang="en-US"/>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p>
        </p:txBody>
      </p:sp>
      <p:sp>
        <p:nvSpPr>
          <p:cNvPr id="6" name="Rectangle 1093"/>
          <p:cNvSpPr>
            <a:spLocks noGrp="1" noChangeArrowheads="1"/>
          </p:cNvSpPr>
          <p:nvPr>
            <p:ph type="sldNum" sz="quarter" idx="12"/>
          </p:nvPr>
        </p:nvSpPr>
        <p:spPr>
          <a:ln/>
        </p:spPr>
        <p:txBody>
          <a:bodyPr/>
          <a:lstStyle>
            <a:lvl1pPr>
              <a:defRPr/>
            </a:lvl1pPr>
          </a:lstStyle>
          <a:p>
            <a:pPr>
              <a:defRPr/>
            </a:pPr>
            <a:fld id="{D527791D-7199-CE44-B6C0-DA9E6253DE5E}" type="slidenum">
              <a:rPr lang="en-US"/>
              <a:pPr>
                <a:defRPr/>
              </a:pPr>
              <a:t>‹#›</a:t>
            </a:fld>
            <a:endParaRPr lang="en-US"/>
          </a:p>
        </p:txBody>
      </p:sp>
    </p:spTree>
    <p:extLst>
      <p:ext uri="{BB962C8B-B14F-4D97-AF65-F5344CB8AC3E}">
        <p14:creationId xmlns:p14="http://schemas.microsoft.com/office/powerpoint/2010/main" val="23628575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88418" name="Rectangle 1026"/>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pPr lvl="0"/>
            <a:r>
              <a:rPr lang="en-US" noProof="0" smtClean="0"/>
              <a:t>Click to edit Master title style</a:t>
            </a:r>
          </a:p>
        </p:txBody>
      </p:sp>
      <p:sp>
        <p:nvSpPr>
          <p:cNvPr id="188419" name="Rectangle 1027"/>
          <p:cNvSpPr>
            <a:spLocks noGrp="1" noChangeArrowheads="1"/>
          </p:cNvSpPr>
          <p:nvPr>
            <p:ph type="subTitle" sz="quarter" idx="1"/>
          </p:nvPr>
        </p:nvSpPr>
        <p:spPr>
          <a:xfrm>
            <a:off x="5181600" y="4038600"/>
            <a:ext cx="3960813" cy="1752600"/>
          </a:xfr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ctr">
              <a:buFont typeface="Wingdings" charset="0"/>
              <a:buNone/>
              <a:defRPr>
                <a:solidFill>
                  <a:schemeClr val="bg2"/>
                </a:solidFill>
              </a:defRPr>
            </a:lvl1pPr>
          </a:lstStyle>
          <a:p>
            <a:pPr lvl="0"/>
            <a:r>
              <a:rPr lang="en-US" noProof="0" smtClean="0"/>
              <a:t>Click to edit Master subtitle style</a:t>
            </a:r>
          </a:p>
        </p:txBody>
      </p:sp>
      <p:sp>
        <p:nvSpPr>
          <p:cNvPr id="4" name="Rectangle 1028"/>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1029"/>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1030"/>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93CA64B4-8D71-C748-BCD2-F1F6DE52C33A}" type="slidenum">
              <a:rPr lang="en-US"/>
              <a:pPr>
                <a:defRPr/>
              </a:pPr>
              <a:t>‹#›</a:t>
            </a:fld>
            <a:endParaRPr lang="en-US"/>
          </a:p>
        </p:txBody>
      </p:sp>
    </p:spTree>
    <p:extLst>
      <p:ext uri="{BB962C8B-B14F-4D97-AF65-F5344CB8AC3E}">
        <p14:creationId xmlns:p14="http://schemas.microsoft.com/office/powerpoint/2010/main" val="31857566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45AAFAAC-87DF-3248-87D5-37163A7B6041}" type="slidenum">
              <a:rPr lang="en-US"/>
              <a:pPr>
                <a:defRPr/>
              </a:pPr>
              <a:t>‹#›</a:t>
            </a:fld>
            <a:endParaRPr lang="en-US"/>
          </a:p>
        </p:txBody>
      </p:sp>
    </p:spTree>
    <p:extLst>
      <p:ext uri="{BB962C8B-B14F-4D97-AF65-F5344CB8AC3E}">
        <p14:creationId xmlns:p14="http://schemas.microsoft.com/office/powerpoint/2010/main" val="33847631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D5573427-A014-6A4E-B15A-D276B48852A6}" type="slidenum">
              <a:rPr lang="en-US"/>
              <a:pPr>
                <a:defRPr/>
              </a:pPr>
              <a:t>‹#›</a:t>
            </a:fld>
            <a:endParaRPr lang="en-US"/>
          </a:p>
        </p:txBody>
      </p:sp>
    </p:spTree>
    <p:extLst>
      <p:ext uri="{BB962C8B-B14F-4D97-AF65-F5344CB8AC3E}">
        <p14:creationId xmlns:p14="http://schemas.microsoft.com/office/powerpoint/2010/main" val="19712048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D9142A1D-7BD4-1A47-9428-D4B4088975B4}" type="slidenum">
              <a:rPr lang="en-US"/>
              <a:pPr>
                <a:defRPr/>
              </a:pPr>
              <a:t>‹#›</a:t>
            </a:fld>
            <a:endParaRPr lang="en-US"/>
          </a:p>
        </p:txBody>
      </p:sp>
    </p:spTree>
    <p:extLst>
      <p:ext uri="{BB962C8B-B14F-4D97-AF65-F5344CB8AC3E}">
        <p14:creationId xmlns:p14="http://schemas.microsoft.com/office/powerpoint/2010/main" val="3688458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pPr>
              <a:defRPr/>
            </a:pPr>
            <a:fld id="{59972D4D-D27D-7948-ADD6-F921AFBD9BCB}" type="slidenum">
              <a:rPr lang="en-US"/>
              <a:pPr>
                <a:defRPr/>
              </a:pPr>
              <a:t>‹#›</a:t>
            </a:fld>
            <a:endParaRPr lang="en-US"/>
          </a:p>
        </p:txBody>
      </p:sp>
    </p:spTree>
    <p:extLst>
      <p:ext uri="{BB962C8B-B14F-4D97-AF65-F5344CB8AC3E}">
        <p14:creationId xmlns:p14="http://schemas.microsoft.com/office/powerpoint/2010/main" val="32983589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pPr>
              <a:defRPr/>
            </a:pPr>
            <a:fld id="{CD406097-0E51-9141-A13D-EC4AF2166C47}" type="slidenum">
              <a:rPr lang="en-US"/>
              <a:pPr>
                <a:defRPr/>
              </a:pPr>
              <a:t>‹#›</a:t>
            </a:fld>
            <a:endParaRPr lang="en-US"/>
          </a:p>
        </p:txBody>
      </p:sp>
    </p:spTree>
    <p:extLst>
      <p:ext uri="{BB962C8B-B14F-4D97-AF65-F5344CB8AC3E}">
        <p14:creationId xmlns:p14="http://schemas.microsoft.com/office/powerpoint/2010/main" val="4040998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pPr>
              <a:defRPr/>
            </a:pPr>
            <a:fld id="{81EFC155-14B6-D547-B79B-09CAF29053C0}" type="slidenum">
              <a:rPr lang="en-US"/>
              <a:pPr>
                <a:defRPr/>
              </a:pPr>
              <a:t>‹#›</a:t>
            </a:fld>
            <a:endParaRPr lang="en-US"/>
          </a:p>
        </p:txBody>
      </p:sp>
    </p:spTree>
    <p:extLst>
      <p:ext uri="{BB962C8B-B14F-4D97-AF65-F5344CB8AC3E}">
        <p14:creationId xmlns:p14="http://schemas.microsoft.com/office/powerpoint/2010/main" val="1764816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526AA9-835E-7F42-B1F0-40A8E4A58926}" type="slidenum">
              <a:rPr lang="en-US"/>
              <a:pPr>
                <a:defRPr/>
              </a:pPr>
              <a:t>‹#›</a:t>
            </a:fld>
            <a:endParaRPr lang="en-US"/>
          </a:p>
        </p:txBody>
      </p:sp>
    </p:spTree>
    <p:extLst>
      <p:ext uri="{BB962C8B-B14F-4D97-AF65-F5344CB8AC3E}">
        <p14:creationId xmlns:p14="http://schemas.microsoft.com/office/powerpoint/2010/main" val="28106231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71373685-1201-824A-9CB2-C1C0328FF6AC}" type="slidenum">
              <a:rPr lang="en-US"/>
              <a:pPr>
                <a:defRPr/>
              </a:pPr>
              <a:t>‹#›</a:t>
            </a:fld>
            <a:endParaRPr lang="en-US"/>
          </a:p>
        </p:txBody>
      </p:sp>
    </p:spTree>
    <p:extLst>
      <p:ext uri="{BB962C8B-B14F-4D97-AF65-F5344CB8AC3E}">
        <p14:creationId xmlns:p14="http://schemas.microsoft.com/office/powerpoint/2010/main" val="21912784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EF2A8795-C6DF-2349-8D6A-7104B07D3215}" type="slidenum">
              <a:rPr lang="en-US"/>
              <a:pPr>
                <a:defRPr/>
              </a:pPr>
              <a:t>‹#›</a:t>
            </a:fld>
            <a:endParaRPr lang="en-US"/>
          </a:p>
        </p:txBody>
      </p:sp>
    </p:spTree>
    <p:extLst>
      <p:ext uri="{BB962C8B-B14F-4D97-AF65-F5344CB8AC3E}">
        <p14:creationId xmlns:p14="http://schemas.microsoft.com/office/powerpoint/2010/main" val="34373962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DA42DA29-3D03-E14A-919B-FC628CB5EE3C}" type="slidenum">
              <a:rPr lang="en-US"/>
              <a:pPr>
                <a:defRPr/>
              </a:pPr>
              <a:t>‹#›</a:t>
            </a:fld>
            <a:endParaRPr lang="en-US"/>
          </a:p>
        </p:txBody>
      </p:sp>
    </p:spTree>
    <p:extLst>
      <p:ext uri="{BB962C8B-B14F-4D97-AF65-F5344CB8AC3E}">
        <p14:creationId xmlns:p14="http://schemas.microsoft.com/office/powerpoint/2010/main" val="22727945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3477E1B6-0768-A141-9080-F37373C7C45D}" type="slidenum">
              <a:rPr lang="en-US"/>
              <a:pPr>
                <a:defRPr/>
              </a:pPr>
              <a:t>‹#›</a:t>
            </a:fld>
            <a:endParaRPr lang="en-US"/>
          </a:p>
        </p:txBody>
      </p:sp>
    </p:spTree>
    <p:extLst>
      <p:ext uri="{BB962C8B-B14F-4D97-AF65-F5344CB8AC3E}">
        <p14:creationId xmlns:p14="http://schemas.microsoft.com/office/powerpoint/2010/main" val="3184352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FF2863-A6ED-4F42-879E-BE7AF40D099C}" type="slidenum">
              <a:rPr lang="en-US"/>
              <a:pPr>
                <a:defRPr/>
              </a:pPr>
              <a:t>‹#›</a:t>
            </a:fld>
            <a:endParaRPr lang="en-US"/>
          </a:p>
        </p:txBody>
      </p:sp>
    </p:spTree>
    <p:extLst>
      <p:ext uri="{BB962C8B-B14F-4D97-AF65-F5344CB8AC3E}">
        <p14:creationId xmlns:p14="http://schemas.microsoft.com/office/powerpoint/2010/main" val="37936423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C9C594-79C3-9E4B-9651-8F6B1640BFC7}" type="slidenum">
              <a:rPr lang="en-US"/>
              <a:pPr>
                <a:defRPr/>
              </a:pPr>
              <a:t>‹#›</a:t>
            </a:fld>
            <a:endParaRPr lang="en-US"/>
          </a:p>
        </p:txBody>
      </p:sp>
    </p:spTree>
    <p:extLst>
      <p:ext uri="{BB962C8B-B14F-4D97-AF65-F5344CB8AC3E}">
        <p14:creationId xmlns:p14="http://schemas.microsoft.com/office/powerpoint/2010/main" val="16625274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5F266A-9FD8-8A42-AAE3-07D2B791DF79}" type="slidenum">
              <a:rPr lang="en-US"/>
              <a:pPr>
                <a:defRPr/>
              </a:pPr>
              <a:t>‹#›</a:t>
            </a:fld>
            <a:endParaRPr lang="en-US"/>
          </a:p>
        </p:txBody>
      </p:sp>
    </p:spTree>
    <p:extLst>
      <p:ext uri="{BB962C8B-B14F-4D97-AF65-F5344CB8AC3E}">
        <p14:creationId xmlns:p14="http://schemas.microsoft.com/office/powerpoint/2010/main" val="27483231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AF2704-3CEC-2A4F-8514-33C41BEFD5D6}" type="slidenum">
              <a:rPr lang="en-US"/>
              <a:pPr>
                <a:defRPr/>
              </a:pPr>
              <a:t>‹#›</a:t>
            </a:fld>
            <a:endParaRPr lang="en-US"/>
          </a:p>
        </p:txBody>
      </p:sp>
    </p:spTree>
    <p:extLst>
      <p:ext uri="{BB962C8B-B14F-4D97-AF65-F5344CB8AC3E}">
        <p14:creationId xmlns:p14="http://schemas.microsoft.com/office/powerpoint/2010/main" val="19870852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7A411FD-7B8E-6B4A-99F3-1930B4494AA7}" type="slidenum">
              <a:rPr lang="en-US"/>
              <a:pPr>
                <a:defRPr/>
              </a:pPr>
              <a:t>‹#›</a:t>
            </a:fld>
            <a:endParaRPr lang="en-US"/>
          </a:p>
        </p:txBody>
      </p:sp>
    </p:spTree>
    <p:extLst>
      <p:ext uri="{BB962C8B-B14F-4D97-AF65-F5344CB8AC3E}">
        <p14:creationId xmlns:p14="http://schemas.microsoft.com/office/powerpoint/2010/main" val="20465800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AD8BBD4-AC88-CF49-BE20-37B7C40A4A62}" type="slidenum">
              <a:rPr lang="en-US"/>
              <a:pPr>
                <a:defRPr/>
              </a:pPr>
              <a:t>‹#›</a:t>
            </a:fld>
            <a:endParaRPr lang="en-US"/>
          </a:p>
        </p:txBody>
      </p:sp>
    </p:spTree>
    <p:extLst>
      <p:ext uri="{BB962C8B-B14F-4D97-AF65-F5344CB8AC3E}">
        <p14:creationId xmlns:p14="http://schemas.microsoft.com/office/powerpoint/2010/main" val="365283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1EB706-50A4-3C43-8CF6-9CF1DEC6685B}" type="slidenum">
              <a:rPr lang="en-US"/>
              <a:pPr>
                <a:defRPr/>
              </a:pPr>
              <a:t>‹#›</a:t>
            </a:fld>
            <a:endParaRPr lang="en-US"/>
          </a:p>
        </p:txBody>
      </p:sp>
    </p:spTree>
    <p:extLst>
      <p:ext uri="{BB962C8B-B14F-4D97-AF65-F5344CB8AC3E}">
        <p14:creationId xmlns:p14="http://schemas.microsoft.com/office/powerpoint/2010/main" val="23996828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20A8102-73D6-434C-B302-44C65875DC22}" type="slidenum">
              <a:rPr lang="en-US"/>
              <a:pPr>
                <a:defRPr/>
              </a:pPr>
              <a:t>‹#›</a:t>
            </a:fld>
            <a:endParaRPr lang="en-US"/>
          </a:p>
        </p:txBody>
      </p:sp>
    </p:spTree>
    <p:extLst>
      <p:ext uri="{BB962C8B-B14F-4D97-AF65-F5344CB8AC3E}">
        <p14:creationId xmlns:p14="http://schemas.microsoft.com/office/powerpoint/2010/main" val="9021522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0AFA87-2620-5340-9993-8C07EF7E5EEE}" type="slidenum">
              <a:rPr lang="en-US"/>
              <a:pPr>
                <a:defRPr/>
              </a:pPr>
              <a:t>‹#›</a:t>
            </a:fld>
            <a:endParaRPr lang="en-US"/>
          </a:p>
        </p:txBody>
      </p:sp>
    </p:spTree>
    <p:extLst>
      <p:ext uri="{BB962C8B-B14F-4D97-AF65-F5344CB8AC3E}">
        <p14:creationId xmlns:p14="http://schemas.microsoft.com/office/powerpoint/2010/main" val="7743389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09E233-E6EA-6546-B76E-7AE2C17FBD5B}" type="slidenum">
              <a:rPr lang="en-US"/>
              <a:pPr>
                <a:defRPr/>
              </a:pPr>
              <a:t>‹#›</a:t>
            </a:fld>
            <a:endParaRPr lang="en-US"/>
          </a:p>
        </p:txBody>
      </p:sp>
    </p:spTree>
    <p:extLst>
      <p:ext uri="{BB962C8B-B14F-4D97-AF65-F5344CB8AC3E}">
        <p14:creationId xmlns:p14="http://schemas.microsoft.com/office/powerpoint/2010/main" val="36467977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04A306-9343-0B4C-8821-169F2B6DCA1E}" type="slidenum">
              <a:rPr lang="en-US"/>
              <a:pPr>
                <a:defRPr/>
              </a:pPr>
              <a:t>‹#›</a:t>
            </a:fld>
            <a:endParaRPr lang="en-US"/>
          </a:p>
        </p:txBody>
      </p:sp>
    </p:spTree>
    <p:extLst>
      <p:ext uri="{BB962C8B-B14F-4D97-AF65-F5344CB8AC3E}">
        <p14:creationId xmlns:p14="http://schemas.microsoft.com/office/powerpoint/2010/main" val="1424896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1EA151-C0AF-5A44-95B2-7C3C2FB36E9F}" type="slidenum">
              <a:rPr lang="en-US"/>
              <a:pPr>
                <a:defRPr/>
              </a:pPr>
              <a:t>‹#›</a:t>
            </a:fld>
            <a:endParaRPr lang="en-US"/>
          </a:p>
        </p:txBody>
      </p:sp>
    </p:spTree>
    <p:extLst>
      <p:ext uri="{BB962C8B-B14F-4D97-AF65-F5344CB8AC3E}">
        <p14:creationId xmlns:p14="http://schemas.microsoft.com/office/powerpoint/2010/main" val="41521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4106"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noProof="0" smtClean="0"/>
              <a:t>Click to edit Master title style</a:t>
            </a:r>
          </a:p>
        </p:txBody>
      </p:sp>
      <p:sp>
        <p:nvSpPr>
          <p:cNvPr id="4107"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3B0214CA-1351-A34B-A227-9B8BEDCB7027}" type="slidenum">
              <a:rPr lang="en-US"/>
              <a:pPr>
                <a:defRPr/>
              </a:pPr>
              <a:t>‹#›</a:t>
            </a:fld>
            <a:endParaRPr lang="en-US"/>
          </a:p>
        </p:txBody>
      </p:sp>
    </p:spTree>
    <p:extLst>
      <p:ext uri="{BB962C8B-B14F-4D97-AF65-F5344CB8AC3E}">
        <p14:creationId xmlns:p14="http://schemas.microsoft.com/office/powerpoint/2010/main" val="1483098731"/>
      </p:ext>
    </p:extLst>
  </p:cSld>
  <p:clrMapOvr>
    <a:masterClrMapping/>
  </p:clrMapOvr>
  <p:transition xmlns:p14="http://schemas.microsoft.com/office/powerpoint/2010/main" advClick="0" advTm="5000"/>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659F334-C11C-3647-B966-FD3446A4CA29}" type="slidenum">
              <a:rPr lang="en-US"/>
              <a:pPr>
                <a:defRPr/>
              </a:pPr>
              <a:t>‹#›</a:t>
            </a:fld>
            <a:endParaRPr lang="en-US"/>
          </a:p>
        </p:txBody>
      </p:sp>
    </p:spTree>
    <p:extLst>
      <p:ext uri="{BB962C8B-B14F-4D97-AF65-F5344CB8AC3E}">
        <p14:creationId xmlns:p14="http://schemas.microsoft.com/office/powerpoint/2010/main" val="962686320"/>
      </p:ext>
    </p:extLst>
  </p:cSld>
  <p:clrMapOvr>
    <a:masterClrMapping/>
  </p:clrMapOvr>
  <p:transition xmlns:p14="http://schemas.microsoft.com/office/powerpoint/2010/main" advClick="0" advTm="5000"/>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A8EB653-519A-1249-B03D-F419B1EE5286}" type="slidenum">
              <a:rPr lang="en-US"/>
              <a:pPr>
                <a:defRPr/>
              </a:pPr>
              <a:t>‹#›</a:t>
            </a:fld>
            <a:endParaRPr lang="en-US"/>
          </a:p>
        </p:txBody>
      </p:sp>
    </p:spTree>
    <p:extLst>
      <p:ext uri="{BB962C8B-B14F-4D97-AF65-F5344CB8AC3E}">
        <p14:creationId xmlns:p14="http://schemas.microsoft.com/office/powerpoint/2010/main" val="2376936954"/>
      </p:ext>
    </p:extLst>
  </p:cSld>
  <p:clrMapOvr>
    <a:masterClrMapping/>
  </p:clrMapOvr>
  <p:transition xmlns:p14="http://schemas.microsoft.com/office/powerpoint/2010/main" advClick="0" advTm="5000"/>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F674257-63D9-7749-8235-4C9FEFB90201}" type="slidenum">
              <a:rPr lang="en-US"/>
              <a:pPr>
                <a:defRPr/>
              </a:pPr>
              <a:t>‹#›</a:t>
            </a:fld>
            <a:endParaRPr lang="en-US"/>
          </a:p>
        </p:txBody>
      </p:sp>
    </p:spTree>
    <p:extLst>
      <p:ext uri="{BB962C8B-B14F-4D97-AF65-F5344CB8AC3E}">
        <p14:creationId xmlns:p14="http://schemas.microsoft.com/office/powerpoint/2010/main" val="2550974384"/>
      </p:ext>
    </p:extLst>
  </p:cSld>
  <p:clrMapOvr>
    <a:masterClrMapping/>
  </p:clrMapOvr>
  <p:transition xmlns:p14="http://schemas.microsoft.com/office/powerpoint/2010/main" advClick="0" advTm="5000"/>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80270CE9-DB47-1440-B281-1E17EEAC4B87}" type="slidenum">
              <a:rPr lang="en-US"/>
              <a:pPr>
                <a:defRPr/>
              </a:pPr>
              <a:t>‹#›</a:t>
            </a:fld>
            <a:endParaRPr lang="en-US"/>
          </a:p>
        </p:txBody>
      </p:sp>
    </p:spTree>
    <p:extLst>
      <p:ext uri="{BB962C8B-B14F-4D97-AF65-F5344CB8AC3E}">
        <p14:creationId xmlns:p14="http://schemas.microsoft.com/office/powerpoint/2010/main" val="675963564"/>
      </p:ext>
    </p:extLst>
  </p:cSld>
  <p:clrMapOvr>
    <a:masterClrMapping/>
  </p:clrMapOvr>
  <p:transition xmlns:p14="http://schemas.microsoft.com/office/powerpoint/2010/main" advClick="0" advTm="5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CD3C329-E79B-BD4D-8C8C-54568F250801}" type="slidenum">
              <a:rPr lang="en-US"/>
              <a:pPr>
                <a:defRPr/>
              </a:pPr>
              <a:t>‹#›</a:t>
            </a:fld>
            <a:endParaRPr lang="en-US"/>
          </a:p>
        </p:txBody>
      </p:sp>
    </p:spTree>
    <p:extLst>
      <p:ext uri="{BB962C8B-B14F-4D97-AF65-F5344CB8AC3E}">
        <p14:creationId xmlns:p14="http://schemas.microsoft.com/office/powerpoint/2010/main" val="37760614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CBD351C-24B6-3240-BE65-05986F70452F}" type="slidenum">
              <a:rPr lang="en-US"/>
              <a:pPr>
                <a:defRPr/>
              </a:pPr>
              <a:t>‹#›</a:t>
            </a:fld>
            <a:endParaRPr lang="en-US"/>
          </a:p>
        </p:txBody>
      </p:sp>
    </p:spTree>
    <p:extLst>
      <p:ext uri="{BB962C8B-B14F-4D97-AF65-F5344CB8AC3E}">
        <p14:creationId xmlns:p14="http://schemas.microsoft.com/office/powerpoint/2010/main" val="2766883438"/>
      </p:ext>
    </p:extLst>
  </p:cSld>
  <p:clrMapOvr>
    <a:masterClrMapping/>
  </p:clrMapOvr>
  <p:transition xmlns:p14="http://schemas.microsoft.com/office/powerpoint/2010/main" advClick="0" advTm="5000"/>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A6E04992-8608-9949-954C-FDA9C40E37AE}" type="slidenum">
              <a:rPr lang="en-US"/>
              <a:pPr>
                <a:defRPr/>
              </a:pPr>
              <a:t>‹#›</a:t>
            </a:fld>
            <a:endParaRPr lang="en-US"/>
          </a:p>
        </p:txBody>
      </p:sp>
    </p:spTree>
    <p:extLst>
      <p:ext uri="{BB962C8B-B14F-4D97-AF65-F5344CB8AC3E}">
        <p14:creationId xmlns:p14="http://schemas.microsoft.com/office/powerpoint/2010/main" val="662971993"/>
      </p:ext>
    </p:extLst>
  </p:cSld>
  <p:clrMapOvr>
    <a:masterClrMapping/>
  </p:clrMapOvr>
  <p:transition xmlns:p14="http://schemas.microsoft.com/office/powerpoint/2010/main" advClick="0" advTm="5000"/>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052ED2E3-8D1F-C548-AFF0-31B5D2209F6A}" type="slidenum">
              <a:rPr lang="en-US"/>
              <a:pPr>
                <a:defRPr/>
              </a:pPr>
              <a:t>‹#›</a:t>
            </a:fld>
            <a:endParaRPr lang="en-US"/>
          </a:p>
        </p:txBody>
      </p:sp>
    </p:spTree>
    <p:extLst>
      <p:ext uri="{BB962C8B-B14F-4D97-AF65-F5344CB8AC3E}">
        <p14:creationId xmlns:p14="http://schemas.microsoft.com/office/powerpoint/2010/main" val="529224703"/>
      </p:ext>
    </p:extLst>
  </p:cSld>
  <p:clrMapOvr>
    <a:masterClrMapping/>
  </p:clrMapOvr>
  <p:transition xmlns:p14="http://schemas.microsoft.com/office/powerpoint/2010/main" advClick="0" advTm="5000"/>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675EB60F-5CD5-6C4B-B68B-ABB6AC159CF4}" type="slidenum">
              <a:rPr lang="en-US"/>
              <a:pPr>
                <a:defRPr/>
              </a:pPr>
              <a:t>‹#›</a:t>
            </a:fld>
            <a:endParaRPr lang="en-US"/>
          </a:p>
        </p:txBody>
      </p:sp>
    </p:spTree>
    <p:extLst>
      <p:ext uri="{BB962C8B-B14F-4D97-AF65-F5344CB8AC3E}">
        <p14:creationId xmlns:p14="http://schemas.microsoft.com/office/powerpoint/2010/main" val="3916237629"/>
      </p:ext>
    </p:extLst>
  </p:cSld>
  <p:clrMapOvr>
    <a:masterClrMapping/>
  </p:clrMapOvr>
  <p:transition xmlns:p14="http://schemas.microsoft.com/office/powerpoint/2010/main" advClick="0" advTm="5000"/>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BA15CE3-370D-1544-9F68-E01D221AB9AB}" type="slidenum">
              <a:rPr lang="en-US"/>
              <a:pPr>
                <a:defRPr/>
              </a:pPr>
              <a:t>‹#›</a:t>
            </a:fld>
            <a:endParaRPr lang="en-US"/>
          </a:p>
        </p:txBody>
      </p:sp>
    </p:spTree>
    <p:extLst>
      <p:ext uri="{BB962C8B-B14F-4D97-AF65-F5344CB8AC3E}">
        <p14:creationId xmlns:p14="http://schemas.microsoft.com/office/powerpoint/2010/main" val="622109975"/>
      </p:ext>
    </p:extLst>
  </p:cSld>
  <p:clrMapOvr>
    <a:masterClrMapping/>
  </p:clrMapOvr>
  <p:transition xmlns:p14="http://schemas.microsoft.com/office/powerpoint/2010/main" advClick="0" advTm="500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29DF021-511E-2646-B7A9-D427B39D42BB}" type="slidenum">
              <a:rPr lang="en-US"/>
              <a:pPr>
                <a:defRPr/>
              </a:pPr>
              <a:t>‹#›</a:t>
            </a:fld>
            <a:endParaRPr lang="en-US"/>
          </a:p>
        </p:txBody>
      </p:sp>
    </p:spTree>
    <p:extLst>
      <p:ext uri="{BB962C8B-B14F-4D97-AF65-F5344CB8AC3E}">
        <p14:creationId xmlns:p14="http://schemas.microsoft.com/office/powerpoint/2010/main" val="3669672236"/>
      </p:ext>
    </p:extLst>
  </p:cSld>
  <p:clrMapOvr>
    <a:masterClrMapping/>
  </p:clrMapOvr>
  <p:transition xmlns:p14="http://schemas.microsoft.com/office/powerpoint/2010/main" advClick="0" advTm="5000"/>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7200">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7200">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7200">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7200">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720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720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7200">
                <a:solidFill>
                  <a:srgbClr val="FFFFFF"/>
                </a:solidFill>
              </a:endParaRPr>
            </a:p>
          </p:txBody>
        </p:sp>
      </p:grpSp>
      <p:sp>
        <p:nvSpPr>
          <p:cNvPr id="17418"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741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A8DC704F-4049-7440-8F9A-EF542C9B8A7E}" type="slidenum">
              <a:rPr lang="en-US"/>
              <a:pPr>
                <a:defRPr/>
              </a:pPr>
              <a:t>‹#›</a:t>
            </a:fld>
            <a:endParaRPr lang="en-US"/>
          </a:p>
        </p:txBody>
      </p:sp>
    </p:spTree>
    <p:extLst>
      <p:ext uri="{BB962C8B-B14F-4D97-AF65-F5344CB8AC3E}">
        <p14:creationId xmlns:p14="http://schemas.microsoft.com/office/powerpoint/2010/main" val="2563304459"/>
      </p:ext>
    </p:extLst>
  </p:cSld>
  <p:clrMapOvr>
    <a:masterClrMapping/>
  </p:clrMapOvr>
  <p:transition xmlns:p14="http://schemas.microsoft.com/office/powerpoint/2010/main" advClick="0" advTm="5000"/>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D0D7D965-0A24-8944-BC81-8B8D3E7347B5}" type="slidenum">
              <a:rPr lang="en-US"/>
              <a:pPr>
                <a:defRPr/>
              </a:pPr>
              <a:t>‹#›</a:t>
            </a:fld>
            <a:endParaRPr lang="en-US"/>
          </a:p>
        </p:txBody>
      </p:sp>
    </p:spTree>
    <p:extLst>
      <p:ext uri="{BB962C8B-B14F-4D97-AF65-F5344CB8AC3E}">
        <p14:creationId xmlns:p14="http://schemas.microsoft.com/office/powerpoint/2010/main" val="124856781"/>
      </p:ext>
    </p:extLst>
  </p:cSld>
  <p:clrMapOvr>
    <a:masterClrMapping/>
  </p:clrMapOvr>
  <p:transition xmlns:p14="http://schemas.microsoft.com/office/powerpoint/2010/main" advClick="0" advTm="5000"/>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6A31D83D-81B8-814D-B7B5-44748D7C5149}" type="slidenum">
              <a:rPr lang="en-US"/>
              <a:pPr>
                <a:defRPr/>
              </a:pPr>
              <a:t>‹#›</a:t>
            </a:fld>
            <a:endParaRPr lang="en-US"/>
          </a:p>
        </p:txBody>
      </p:sp>
    </p:spTree>
    <p:extLst>
      <p:ext uri="{BB962C8B-B14F-4D97-AF65-F5344CB8AC3E}">
        <p14:creationId xmlns:p14="http://schemas.microsoft.com/office/powerpoint/2010/main" val="415858529"/>
      </p:ext>
    </p:extLst>
  </p:cSld>
  <p:clrMapOvr>
    <a:masterClrMapping/>
  </p:clrMapOvr>
  <p:transition xmlns:p14="http://schemas.microsoft.com/office/powerpoint/2010/main" advClick="0" advTm="5000"/>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70AD4CDE-86B5-D14C-97A9-EF9EEDDE7FEE}" type="slidenum">
              <a:rPr lang="en-US"/>
              <a:pPr>
                <a:defRPr/>
              </a:pPr>
              <a:t>‹#›</a:t>
            </a:fld>
            <a:endParaRPr lang="en-US"/>
          </a:p>
        </p:txBody>
      </p:sp>
    </p:spTree>
    <p:extLst>
      <p:ext uri="{BB962C8B-B14F-4D97-AF65-F5344CB8AC3E}">
        <p14:creationId xmlns:p14="http://schemas.microsoft.com/office/powerpoint/2010/main" val="2054628218"/>
      </p:ext>
    </p:extLst>
  </p:cSld>
  <p:clrMapOvr>
    <a:masterClrMapping/>
  </p:clrMapOvr>
  <p:transition xmlns:p14="http://schemas.microsoft.com/office/powerpoint/2010/main" advClick="0" advTm="5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5A09DE6-9F59-1843-B37B-F762C89C618C}" type="slidenum">
              <a:rPr lang="en-US"/>
              <a:pPr>
                <a:defRPr/>
              </a:pPr>
              <a:t>‹#›</a:t>
            </a:fld>
            <a:endParaRPr lang="en-US"/>
          </a:p>
        </p:txBody>
      </p:sp>
    </p:spTree>
    <p:extLst>
      <p:ext uri="{BB962C8B-B14F-4D97-AF65-F5344CB8AC3E}">
        <p14:creationId xmlns:p14="http://schemas.microsoft.com/office/powerpoint/2010/main" val="5968223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650FCD6-8835-8F44-8974-2E237D16D41B}" type="slidenum">
              <a:rPr lang="en-US"/>
              <a:pPr>
                <a:defRPr/>
              </a:pPr>
              <a:t>‹#›</a:t>
            </a:fld>
            <a:endParaRPr lang="en-US"/>
          </a:p>
        </p:txBody>
      </p:sp>
    </p:spTree>
    <p:extLst>
      <p:ext uri="{BB962C8B-B14F-4D97-AF65-F5344CB8AC3E}">
        <p14:creationId xmlns:p14="http://schemas.microsoft.com/office/powerpoint/2010/main" val="3492429897"/>
      </p:ext>
    </p:extLst>
  </p:cSld>
  <p:clrMapOvr>
    <a:masterClrMapping/>
  </p:clrMapOvr>
  <p:transition xmlns:p14="http://schemas.microsoft.com/office/powerpoint/2010/main" advClick="0" advTm="5000"/>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2ECA7711-54D2-504B-A7E0-0A18F244B0E7}" type="slidenum">
              <a:rPr lang="en-US"/>
              <a:pPr>
                <a:defRPr/>
              </a:pPr>
              <a:t>‹#›</a:t>
            </a:fld>
            <a:endParaRPr lang="en-US"/>
          </a:p>
        </p:txBody>
      </p:sp>
    </p:spTree>
    <p:extLst>
      <p:ext uri="{BB962C8B-B14F-4D97-AF65-F5344CB8AC3E}">
        <p14:creationId xmlns:p14="http://schemas.microsoft.com/office/powerpoint/2010/main" val="2288757611"/>
      </p:ext>
    </p:extLst>
  </p:cSld>
  <p:clrMapOvr>
    <a:masterClrMapping/>
  </p:clrMapOvr>
  <p:transition xmlns:p14="http://schemas.microsoft.com/office/powerpoint/2010/main" advClick="0" advTm="5000"/>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B90C389-AF2A-9D47-9C9C-21A65ACC7034}" type="slidenum">
              <a:rPr lang="en-US"/>
              <a:pPr>
                <a:defRPr/>
              </a:pPr>
              <a:t>‹#›</a:t>
            </a:fld>
            <a:endParaRPr lang="en-US"/>
          </a:p>
        </p:txBody>
      </p:sp>
    </p:spTree>
    <p:extLst>
      <p:ext uri="{BB962C8B-B14F-4D97-AF65-F5344CB8AC3E}">
        <p14:creationId xmlns:p14="http://schemas.microsoft.com/office/powerpoint/2010/main" val="401992284"/>
      </p:ext>
    </p:extLst>
  </p:cSld>
  <p:clrMapOvr>
    <a:masterClrMapping/>
  </p:clrMapOvr>
  <p:transition xmlns:p14="http://schemas.microsoft.com/office/powerpoint/2010/main" advClick="0" advTm="5000"/>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7E54C6B0-6E2C-B846-8AFE-563E33322EAB}" type="slidenum">
              <a:rPr lang="en-US"/>
              <a:pPr>
                <a:defRPr/>
              </a:pPr>
              <a:t>‹#›</a:t>
            </a:fld>
            <a:endParaRPr lang="en-US"/>
          </a:p>
        </p:txBody>
      </p:sp>
    </p:spTree>
    <p:extLst>
      <p:ext uri="{BB962C8B-B14F-4D97-AF65-F5344CB8AC3E}">
        <p14:creationId xmlns:p14="http://schemas.microsoft.com/office/powerpoint/2010/main" val="2529725869"/>
      </p:ext>
    </p:extLst>
  </p:cSld>
  <p:clrMapOvr>
    <a:masterClrMapping/>
  </p:clrMapOvr>
  <p:transition xmlns:p14="http://schemas.microsoft.com/office/powerpoint/2010/main" advClick="0" advTm="5000"/>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F84AD010-A3D8-8B4A-A4FC-99E402615ABF}" type="slidenum">
              <a:rPr lang="en-US"/>
              <a:pPr>
                <a:defRPr/>
              </a:pPr>
              <a:t>‹#›</a:t>
            </a:fld>
            <a:endParaRPr lang="en-US"/>
          </a:p>
        </p:txBody>
      </p:sp>
    </p:spTree>
    <p:extLst>
      <p:ext uri="{BB962C8B-B14F-4D97-AF65-F5344CB8AC3E}">
        <p14:creationId xmlns:p14="http://schemas.microsoft.com/office/powerpoint/2010/main" val="856507431"/>
      </p:ext>
    </p:extLst>
  </p:cSld>
  <p:clrMapOvr>
    <a:masterClrMapping/>
  </p:clrMapOvr>
  <p:transition xmlns:p14="http://schemas.microsoft.com/office/powerpoint/2010/main" advClick="0" advTm="5000"/>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F26008E-D5F6-914C-B76F-1D3C555BDF7B}" type="slidenum">
              <a:rPr lang="en-US"/>
              <a:pPr>
                <a:defRPr/>
              </a:pPr>
              <a:t>‹#›</a:t>
            </a:fld>
            <a:endParaRPr lang="en-US"/>
          </a:p>
        </p:txBody>
      </p:sp>
    </p:spTree>
    <p:extLst>
      <p:ext uri="{BB962C8B-B14F-4D97-AF65-F5344CB8AC3E}">
        <p14:creationId xmlns:p14="http://schemas.microsoft.com/office/powerpoint/2010/main" val="3155245443"/>
      </p:ext>
    </p:extLst>
  </p:cSld>
  <p:clrMapOvr>
    <a:masterClrMapping/>
  </p:clrMapOvr>
  <p:transition xmlns:p14="http://schemas.microsoft.com/office/powerpoint/2010/main" advClick="0" advTm="5000"/>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7D90C852-3477-EA49-BFDF-57343BCC63A6}" type="slidenum">
              <a:rPr lang="en-US"/>
              <a:pPr>
                <a:defRPr/>
              </a:pPr>
              <a:t>‹#›</a:t>
            </a:fld>
            <a:endParaRPr lang="en-US"/>
          </a:p>
        </p:txBody>
      </p:sp>
    </p:spTree>
    <p:extLst>
      <p:ext uri="{BB962C8B-B14F-4D97-AF65-F5344CB8AC3E}">
        <p14:creationId xmlns:p14="http://schemas.microsoft.com/office/powerpoint/2010/main" val="811416254"/>
      </p:ext>
    </p:extLst>
  </p:cSld>
  <p:clrMapOvr>
    <a:masterClrMapping/>
  </p:clrMapOvr>
  <p:transition xmlns:p14="http://schemas.microsoft.com/office/powerpoint/2010/main" advClick="0" advTm="5000"/>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7200">
                <a:solidFill>
                  <a:srgbClr val="FFFFFF"/>
                </a:solidFill>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7200">
                <a:solidFill>
                  <a:srgbClr val="FFFFFF"/>
                </a:solidFill>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7200">
                <a:solidFill>
                  <a:srgbClr val="FFFFFF"/>
                </a:solidFill>
              </a:endParaRPr>
            </a:p>
          </p:txBody>
        </p:sp>
        <p:sp>
          <p:nvSpPr>
            <p:cNvPr id="8"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7200">
                <a:solidFill>
                  <a:srgbClr val="FFFFFF"/>
                </a:solidFill>
              </a:endParaRPr>
            </a:p>
          </p:txBody>
        </p:sp>
        <p:sp>
          <p:nvSpPr>
            <p:cNvPr id="10"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7200">
                <a:solidFill>
                  <a:srgbClr val="FFFFFF"/>
                </a:solidFill>
              </a:endParaRPr>
            </a:p>
          </p:txBody>
        </p:sp>
        <p:sp>
          <p:nvSpPr>
            <p:cNvPr id="13"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7200">
                <a:solidFill>
                  <a:srgbClr val="FFFFFF"/>
                </a:solidFill>
              </a:endParaRPr>
            </a:p>
          </p:txBody>
        </p:sp>
        <p:sp>
          <p:nvSpPr>
            <p:cNvPr id="15"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7200">
                <a:solidFill>
                  <a:srgbClr val="FFFFFF"/>
                </a:solidFill>
              </a:endParaRPr>
            </a:p>
          </p:txBody>
        </p:sp>
        <p:sp>
          <p:nvSpPr>
            <p:cNvPr id="17"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7200">
                <a:solidFill>
                  <a:srgbClr val="FFFFFF"/>
                </a:solidFill>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7200">
                <a:solidFill>
                  <a:srgbClr val="FFFFFF"/>
                </a:solidFill>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72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72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7200">
                <a:solidFill>
                  <a:srgbClr val="FFFFFF"/>
                </a:solidFill>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7200">
                <a:solidFill>
                  <a:srgbClr val="FFFFFF"/>
                </a:solidFill>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72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7200">
                <a:solidFill>
                  <a:srgbClr val="FFFFFF"/>
                </a:solidFill>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72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72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7200">
                <a:solidFill>
                  <a:srgbClr val="FFFFFF"/>
                </a:solidFill>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7200">
                <a:solidFill>
                  <a:srgbClr val="FFFFFF"/>
                </a:solidFill>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7200">
                <a:solidFill>
                  <a:srgbClr val="FFFFFF"/>
                </a:solidFill>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7200">
                <a:solidFill>
                  <a:srgbClr val="FFFFFF"/>
                </a:solidFill>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7200">
                <a:solidFill>
                  <a:srgbClr val="FFFFFF"/>
                </a:solidFill>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7200">
                <a:solidFill>
                  <a:srgbClr val="FFFFFF"/>
                </a:solidFill>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7200">
                <a:solidFill>
                  <a:srgbClr val="FFFFFF"/>
                </a:solidFill>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72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7200">
                  <a:solidFill>
                    <a:srgbClr val="FFFFFF"/>
                  </a:solidFill>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7200">
                  <a:solidFill>
                    <a:srgbClr val="FFFFFF"/>
                  </a:solidFill>
                </a:endParaRPr>
              </a:p>
            </p:txBody>
          </p:sp>
        </p:grpSp>
      </p:grpSp>
      <p:sp>
        <p:nvSpPr>
          <p:cNvPr id="9527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9527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FA865C93-6DAC-7347-A5BD-21ABC486835E}" type="slidenum">
              <a:rPr lang="en-US"/>
              <a:pPr>
                <a:defRPr/>
              </a:pPr>
              <a:t>‹#›</a:t>
            </a:fld>
            <a:endParaRPr lang="en-US"/>
          </a:p>
        </p:txBody>
      </p:sp>
    </p:spTree>
    <p:extLst>
      <p:ext uri="{BB962C8B-B14F-4D97-AF65-F5344CB8AC3E}">
        <p14:creationId xmlns:p14="http://schemas.microsoft.com/office/powerpoint/2010/main" val="612596110"/>
      </p:ext>
    </p:extLst>
  </p:cSld>
  <p:clrMapOvr>
    <a:masterClrMapping/>
  </p:clrMapOvr>
  <p:transition xmlns:p14="http://schemas.microsoft.com/office/powerpoint/2010/main" advClick="0" advTm="5000"/>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25829748-9D13-814B-A46C-6CDDE3BA8A03}" type="slidenum">
              <a:rPr lang="en-US"/>
              <a:pPr>
                <a:defRPr/>
              </a:pPr>
              <a:t>‹#›</a:t>
            </a:fld>
            <a:endParaRPr lang="en-US"/>
          </a:p>
        </p:txBody>
      </p:sp>
    </p:spTree>
    <p:extLst>
      <p:ext uri="{BB962C8B-B14F-4D97-AF65-F5344CB8AC3E}">
        <p14:creationId xmlns:p14="http://schemas.microsoft.com/office/powerpoint/2010/main" val="3794214061"/>
      </p:ext>
    </p:extLst>
  </p:cSld>
  <p:clrMapOvr>
    <a:masterClrMapping/>
  </p:clrMapOvr>
  <p:transition xmlns:p14="http://schemas.microsoft.com/office/powerpoint/2010/main" advClick="0" advTm="5000"/>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749BC589-00A6-9A41-85EC-35CCC6CF689F}" type="slidenum">
              <a:rPr lang="en-US"/>
              <a:pPr>
                <a:defRPr/>
              </a:pPr>
              <a:t>‹#›</a:t>
            </a:fld>
            <a:endParaRPr lang="en-US"/>
          </a:p>
        </p:txBody>
      </p:sp>
    </p:spTree>
    <p:extLst>
      <p:ext uri="{BB962C8B-B14F-4D97-AF65-F5344CB8AC3E}">
        <p14:creationId xmlns:p14="http://schemas.microsoft.com/office/powerpoint/2010/main" val="2130368700"/>
      </p:ext>
    </p:extLst>
  </p:cSld>
  <p:clrMapOvr>
    <a:masterClrMapping/>
  </p:clrMapOvr>
  <p:transition xmlns:p14="http://schemas.microsoft.com/office/powerpoint/2010/main" advClick="0" advTm="5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8C79DC6-65CF-994A-BB9B-0997CB662AB9}" type="slidenum">
              <a:rPr lang="en-US"/>
              <a:pPr>
                <a:defRPr/>
              </a:pPr>
              <a:t>‹#›</a:t>
            </a:fld>
            <a:endParaRPr lang="en-US"/>
          </a:p>
        </p:txBody>
      </p:sp>
    </p:spTree>
    <p:extLst>
      <p:ext uri="{BB962C8B-B14F-4D97-AF65-F5344CB8AC3E}">
        <p14:creationId xmlns:p14="http://schemas.microsoft.com/office/powerpoint/2010/main" val="15688450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6541EC2E-DF3D-B843-A9C8-176A1744DB4B}" type="slidenum">
              <a:rPr lang="en-US"/>
              <a:pPr>
                <a:defRPr/>
              </a:pPr>
              <a:t>‹#›</a:t>
            </a:fld>
            <a:endParaRPr lang="en-US"/>
          </a:p>
        </p:txBody>
      </p:sp>
    </p:spTree>
    <p:extLst>
      <p:ext uri="{BB962C8B-B14F-4D97-AF65-F5344CB8AC3E}">
        <p14:creationId xmlns:p14="http://schemas.microsoft.com/office/powerpoint/2010/main" val="1085590213"/>
      </p:ext>
    </p:extLst>
  </p:cSld>
  <p:clrMapOvr>
    <a:masterClrMapping/>
  </p:clrMapOvr>
  <p:transition xmlns:p14="http://schemas.microsoft.com/office/powerpoint/2010/main" advClick="0" advTm="5000"/>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B455F358-F949-6F4F-84A3-1984BABE0FBF}" type="slidenum">
              <a:rPr lang="en-US"/>
              <a:pPr>
                <a:defRPr/>
              </a:pPr>
              <a:t>‹#›</a:t>
            </a:fld>
            <a:endParaRPr lang="en-US"/>
          </a:p>
        </p:txBody>
      </p:sp>
    </p:spTree>
    <p:extLst>
      <p:ext uri="{BB962C8B-B14F-4D97-AF65-F5344CB8AC3E}">
        <p14:creationId xmlns:p14="http://schemas.microsoft.com/office/powerpoint/2010/main" val="365648552"/>
      </p:ext>
    </p:extLst>
  </p:cSld>
  <p:clrMapOvr>
    <a:masterClrMapping/>
  </p:clrMapOvr>
  <p:transition xmlns:p14="http://schemas.microsoft.com/office/powerpoint/2010/main" advClick="0" advTm="5000"/>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B2CED3FC-097B-184C-8F16-67C3FAED71FE}" type="slidenum">
              <a:rPr lang="en-US"/>
              <a:pPr>
                <a:defRPr/>
              </a:pPr>
              <a:t>‹#›</a:t>
            </a:fld>
            <a:endParaRPr lang="en-US"/>
          </a:p>
        </p:txBody>
      </p:sp>
    </p:spTree>
    <p:extLst>
      <p:ext uri="{BB962C8B-B14F-4D97-AF65-F5344CB8AC3E}">
        <p14:creationId xmlns:p14="http://schemas.microsoft.com/office/powerpoint/2010/main" val="3288990872"/>
      </p:ext>
    </p:extLst>
  </p:cSld>
  <p:clrMapOvr>
    <a:masterClrMapping/>
  </p:clrMapOvr>
  <p:transition xmlns:p14="http://schemas.microsoft.com/office/powerpoint/2010/main" advClick="0" advTm="5000"/>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86B11898-E5F7-2449-99E7-492B8CC3EA8E}" type="slidenum">
              <a:rPr lang="en-US"/>
              <a:pPr>
                <a:defRPr/>
              </a:pPr>
              <a:t>‹#›</a:t>
            </a:fld>
            <a:endParaRPr lang="en-US"/>
          </a:p>
        </p:txBody>
      </p:sp>
    </p:spTree>
    <p:extLst>
      <p:ext uri="{BB962C8B-B14F-4D97-AF65-F5344CB8AC3E}">
        <p14:creationId xmlns:p14="http://schemas.microsoft.com/office/powerpoint/2010/main" val="281909090"/>
      </p:ext>
    </p:extLst>
  </p:cSld>
  <p:clrMapOvr>
    <a:masterClrMapping/>
  </p:clrMapOvr>
  <p:transition xmlns:p14="http://schemas.microsoft.com/office/powerpoint/2010/main" advClick="0" advTm="5000"/>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F98FA35C-4C08-A947-B5CB-79AEF7D818E1}" type="slidenum">
              <a:rPr lang="en-US"/>
              <a:pPr>
                <a:defRPr/>
              </a:pPr>
              <a:t>‹#›</a:t>
            </a:fld>
            <a:endParaRPr lang="en-US"/>
          </a:p>
        </p:txBody>
      </p:sp>
    </p:spTree>
    <p:extLst>
      <p:ext uri="{BB962C8B-B14F-4D97-AF65-F5344CB8AC3E}">
        <p14:creationId xmlns:p14="http://schemas.microsoft.com/office/powerpoint/2010/main" val="3995433601"/>
      </p:ext>
    </p:extLst>
  </p:cSld>
  <p:clrMapOvr>
    <a:masterClrMapping/>
  </p:clrMapOvr>
  <p:transition xmlns:p14="http://schemas.microsoft.com/office/powerpoint/2010/main" advClick="0" advTm="5000"/>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B63A38CA-CACF-D548-8358-948F9599117D}" type="slidenum">
              <a:rPr lang="en-US"/>
              <a:pPr>
                <a:defRPr/>
              </a:pPr>
              <a:t>‹#›</a:t>
            </a:fld>
            <a:endParaRPr lang="en-US"/>
          </a:p>
        </p:txBody>
      </p:sp>
    </p:spTree>
    <p:extLst>
      <p:ext uri="{BB962C8B-B14F-4D97-AF65-F5344CB8AC3E}">
        <p14:creationId xmlns:p14="http://schemas.microsoft.com/office/powerpoint/2010/main" val="1711951889"/>
      </p:ext>
    </p:extLst>
  </p:cSld>
  <p:clrMapOvr>
    <a:masterClrMapping/>
  </p:clrMapOvr>
  <p:transition xmlns:p14="http://schemas.microsoft.com/office/powerpoint/2010/main" advClick="0" advTm="5000"/>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FE90A3D-C5DF-F94B-980C-E8301FC57E74}" type="slidenum">
              <a:rPr lang="en-US"/>
              <a:pPr>
                <a:defRPr/>
              </a:pPr>
              <a:t>‹#›</a:t>
            </a:fld>
            <a:endParaRPr lang="en-US"/>
          </a:p>
        </p:txBody>
      </p:sp>
    </p:spTree>
    <p:extLst>
      <p:ext uri="{BB962C8B-B14F-4D97-AF65-F5344CB8AC3E}">
        <p14:creationId xmlns:p14="http://schemas.microsoft.com/office/powerpoint/2010/main" val="1688529103"/>
      </p:ext>
    </p:extLst>
  </p:cSld>
  <p:clrMapOvr>
    <a:masterClrMapping/>
  </p:clrMapOvr>
  <p:transition xmlns:p14="http://schemas.microsoft.com/office/powerpoint/2010/main" advClick="0" advTm="5000"/>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34153F15-C313-CA4E-A89F-CB1AAE589768}" type="slidenum">
              <a:rPr lang="en-US"/>
              <a:pPr>
                <a:defRPr/>
              </a:pPr>
              <a:t>‹#›</a:t>
            </a:fld>
            <a:endParaRPr lang="en-US"/>
          </a:p>
        </p:txBody>
      </p:sp>
    </p:spTree>
    <p:extLst>
      <p:ext uri="{BB962C8B-B14F-4D97-AF65-F5344CB8AC3E}">
        <p14:creationId xmlns:p14="http://schemas.microsoft.com/office/powerpoint/2010/main" val="3738440449"/>
      </p:ext>
    </p:extLst>
  </p:cSld>
  <p:clrMapOvr>
    <a:masterClrMapping/>
  </p:clrMapOvr>
  <p:transition xmlns:p14="http://schemas.microsoft.com/office/powerpoint/2010/main" advClick="0" advTm="5000"/>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ea typeface="ＭＳ Ｐゴシック" charset="0"/>
                <a:cs typeface="ＭＳ Ｐゴシック" charset="0"/>
              </a:defRPr>
            </a:lvl1pPr>
          </a:lstStyle>
          <a:p>
            <a:pPr>
              <a:defRPr/>
            </a:pPr>
            <a:fld id="{BFD4541F-53AB-DD48-A942-1C42AF54A7AE}" type="slidenum">
              <a:rPr lang="en-US"/>
              <a:pPr>
                <a:defRPr/>
              </a:pPr>
              <a:t>‹#›</a:t>
            </a:fld>
            <a:endParaRPr lang="en-US"/>
          </a:p>
        </p:txBody>
      </p:sp>
    </p:spTree>
    <p:extLst>
      <p:ext uri="{BB962C8B-B14F-4D97-AF65-F5344CB8AC3E}">
        <p14:creationId xmlns:p14="http://schemas.microsoft.com/office/powerpoint/2010/main" val="38457874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ea typeface="ＭＳ Ｐゴシック" charset="0"/>
                <a:cs typeface="ＭＳ Ｐゴシック" charset="0"/>
              </a:defRPr>
            </a:lvl1pPr>
          </a:lstStyle>
          <a:p>
            <a:pPr>
              <a:defRPr/>
            </a:pPr>
            <a:fld id="{413161E3-A628-354F-BD75-460B1A2F9B24}" type="slidenum">
              <a:rPr lang="en-US"/>
              <a:pPr>
                <a:defRPr/>
              </a:pPr>
              <a:t>‹#›</a:t>
            </a:fld>
            <a:endParaRPr lang="en-US"/>
          </a:p>
        </p:txBody>
      </p:sp>
    </p:spTree>
    <p:extLst>
      <p:ext uri="{BB962C8B-B14F-4D97-AF65-F5344CB8AC3E}">
        <p14:creationId xmlns:p14="http://schemas.microsoft.com/office/powerpoint/2010/main" val="3549167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3349C1-AC8F-A14D-A393-FB409F30C567}" type="slidenum">
              <a:rPr lang="en-US"/>
              <a:pPr>
                <a:defRPr/>
              </a:pPr>
              <a:t>‹#›</a:t>
            </a:fld>
            <a:endParaRPr lang="en-US"/>
          </a:p>
        </p:txBody>
      </p:sp>
    </p:spTree>
    <p:extLst>
      <p:ext uri="{BB962C8B-B14F-4D97-AF65-F5344CB8AC3E}">
        <p14:creationId xmlns:p14="http://schemas.microsoft.com/office/powerpoint/2010/main" val="15169361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ea typeface="ＭＳ Ｐゴシック" charset="0"/>
                <a:cs typeface="ＭＳ Ｐゴシック" charset="0"/>
              </a:defRPr>
            </a:lvl1pPr>
          </a:lstStyle>
          <a:p>
            <a:pPr>
              <a:defRPr/>
            </a:pPr>
            <a:fld id="{F9C48189-9C07-FB4C-841A-A5D58554D7E3}" type="slidenum">
              <a:rPr lang="en-US"/>
              <a:pPr>
                <a:defRPr/>
              </a:pPr>
              <a:t>‹#›</a:t>
            </a:fld>
            <a:endParaRPr lang="en-US"/>
          </a:p>
        </p:txBody>
      </p:sp>
    </p:spTree>
    <p:extLst>
      <p:ext uri="{BB962C8B-B14F-4D97-AF65-F5344CB8AC3E}">
        <p14:creationId xmlns:p14="http://schemas.microsoft.com/office/powerpoint/2010/main" val="2625793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ea typeface="ＭＳ Ｐゴシック" charset="0"/>
                <a:cs typeface="ＭＳ Ｐゴシック" charset="0"/>
              </a:defRPr>
            </a:lvl1pPr>
          </a:lstStyle>
          <a:p>
            <a:pPr>
              <a:defRPr/>
            </a:pPr>
            <a:fld id="{C77C015F-2E50-8649-91DC-40EAFFDEBC73}" type="slidenum">
              <a:rPr lang="en-US"/>
              <a:pPr>
                <a:defRPr/>
              </a:pPr>
              <a:t>‹#›</a:t>
            </a:fld>
            <a:endParaRPr lang="en-US"/>
          </a:p>
        </p:txBody>
      </p:sp>
    </p:spTree>
    <p:extLst>
      <p:ext uri="{BB962C8B-B14F-4D97-AF65-F5344CB8AC3E}">
        <p14:creationId xmlns:p14="http://schemas.microsoft.com/office/powerpoint/2010/main" val="34198772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ea typeface="ＭＳ Ｐゴシック" charset="0"/>
                <a:cs typeface="ＭＳ Ｐゴシック" charset="0"/>
              </a:defRPr>
            </a:lvl1pPr>
          </a:lstStyle>
          <a:p>
            <a:pPr>
              <a:defRPr/>
            </a:pPr>
            <a:fld id="{8C2825F1-8B69-6E4E-8E69-55270B8B3F16}" type="slidenum">
              <a:rPr lang="en-US"/>
              <a:pPr>
                <a:defRPr/>
              </a:pPr>
              <a:t>‹#›</a:t>
            </a:fld>
            <a:endParaRPr lang="en-US"/>
          </a:p>
        </p:txBody>
      </p:sp>
    </p:spTree>
    <p:extLst>
      <p:ext uri="{BB962C8B-B14F-4D97-AF65-F5344CB8AC3E}">
        <p14:creationId xmlns:p14="http://schemas.microsoft.com/office/powerpoint/2010/main" val="17492705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ea typeface="ＭＳ Ｐゴシック" charset="0"/>
                <a:cs typeface="ＭＳ Ｐゴシック" charset="0"/>
              </a:defRPr>
            </a:lvl1pPr>
          </a:lstStyle>
          <a:p>
            <a:pPr>
              <a:defRPr/>
            </a:pPr>
            <a:fld id="{1017F26E-A54D-FC49-BD9E-9ED2B598B007}" type="slidenum">
              <a:rPr lang="en-US"/>
              <a:pPr>
                <a:defRPr/>
              </a:pPr>
              <a:t>‹#›</a:t>
            </a:fld>
            <a:endParaRPr lang="en-US"/>
          </a:p>
        </p:txBody>
      </p:sp>
    </p:spTree>
    <p:extLst>
      <p:ext uri="{BB962C8B-B14F-4D97-AF65-F5344CB8AC3E}">
        <p14:creationId xmlns:p14="http://schemas.microsoft.com/office/powerpoint/2010/main" val="14756196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ea typeface="ＭＳ Ｐゴシック" charset="0"/>
                <a:cs typeface="ＭＳ Ｐゴシック" charset="0"/>
              </a:defRPr>
            </a:lvl1pPr>
          </a:lstStyle>
          <a:p>
            <a:pPr>
              <a:defRPr/>
            </a:pPr>
            <a:fld id="{4643BD44-8D59-4749-AE95-9638A19BBC58}" type="slidenum">
              <a:rPr lang="en-US"/>
              <a:pPr>
                <a:defRPr/>
              </a:pPr>
              <a:t>‹#›</a:t>
            </a:fld>
            <a:endParaRPr lang="en-US"/>
          </a:p>
        </p:txBody>
      </p:sp>
    </p:spTree>
    <p:extLst>
      <p:ext uri="{BB962C8B-B14F-4D97-AF65-F5344CB8AC3E}">
        <p14:creationId xmlns:p14="http://schemas.microsoft.com/office/powerpoint/2010/main" val="29278385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ea typeface="ＭＳ Ｐゴシック" charset="0"/>
                <a:cs typeface="ＭＳ Ｐゴシック" charset="0"/>
              </a:defRPr>
            </a:lvl1pPr>
          </a:lstStyle>
          <a:p>
            <a:pPr>
              <a:defRPr/>
            </a:pPr>
            <a:fld id="{640C57BA-8DE8-7441-9767-4395DAB9F80F}" type="slidenum">
              <a:rPr lang="en-US"/>
              <a:pPr>
                <a:defRPr/>
              </a:pPr>
              <a:t>‹#›</a:t>
            </a:fld>
            <a:endParaRPr lang="en-US"/>
          </a:p>
        </p:txBody>
      </p:sp>
    </p:spTree>
    <p:extLst>
      <p:ext uri="{BB962C8B-B14F-4D97-AF65-F5344CB8AC3E}">
        <p14:creationId xmlns:p14="http://schemas.microsoft.com/office/powerpoint/2010/main" val="39400901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ea typeface="ＭＳ Ｐゴシック" charset="0"/>
                <a:cs typeface="ＭＳ Ｐゴシック" charset="0"/>
              </a:defRPr>
            </a:lvl1pPr>
          </a:lstStyle>
          <a:p>
            <a:pPr>
              <a:defRPr/>
            </a:pPr>
            <a:fld id="{728554C6-2852-E94B-8E7C-7DA7E3682858}" type="slidenum">
              <a:rPr lang="en-US"/>
              <a:pPr>
                <a:defRPr/>
              </a:pPr>
              <a:t>‹#›</a:t>
            </a:fld>
            <a:endParaRPr lang="en-US"/>
          </a:p>
        </p:txBody>
      </p:sp>
    </p:spTree>
    <p:extLst>
      <p:ext uri="{BB962C8B-B14F-4D97-AF65-F5344CB8AC3E}">
        <p14:creationId xmlns:p14="http://schemas.microsoft.com/office/powerpoint/2010/main" val="32428296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ea typeface="ＭＳ Ｐゴシック" charset="0"/>
                <a:cs typeface="ＭＳ Ｐゴシック" charset="0"/>
              </a:defRPr>
            </a:lvl1pPr>
          </a:lstStyle>
          <a:p>
            <a:pPr>
              <a:defRPr/>
            </a:pPr>
            <a:fld id="{D3253109-CE11-7940-8B20-D69BAAD03D3D}" type="slidenum">
              <a:rPr lang="en-US"/>
              <a:pPr>
                <a:defRPr/>
              </a:pPr>
              <a:t>‹#›</a:t>
            </a:fld>
            <a:endParaRPr lang="en-US"/>
          </a:p>
        </p:txBody>
      </p:sp>
    </p:spTree>
    <p:extLst>
      <p:ext uri="{BB962C8B-B14F-4D97-AF65-F5344CB8AC3E}">
        <p14:creationId xmlns:p14="http://schemas.microsoft.com/office/powerpoint/2010/main" val="18508730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ea typeface="ＭＳ Ｐゴシック" charset="0"/>
                <a:cs typeface="ＭＳ Ｐゴシック" charset="0"/>
              </a:defRPr>
            </a:lvl1pPr>
          </a:lstStyle>
          <a:p>
            <a:pPr>
              <a:defRPr/>
            </a:pPr>
            <a:fld id="{A8E74ECA-5673-6244-BC83-3C3F77647A6A}" type="slidenum">
              <a:rPr lang="en-US"/>
              <a:pPr>
                <a:defRPr/>
              </a:pPr>
              <a:t>‹#›</a:t>
            </a:fld>
            <a:endParaRPr lang="en-US"/>
          </a:p>
        </p:txBody>
      </p:sp>
    </p:spTree>
    <p:extLst>
      <p:ext uri="{BB962C8B-B14F-4D97-AF65-F5344CB8AC3E}">
        <p14:creationId xmlns:p14="http://schemas.microsoft.com/office/powerpoint/2010/main" val="6262528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310264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02528F-D645-844E-874C-581B46AF45D2}" type="slidenum">
              <a:rPr lang="en-US"/>
              <a:pPr>
                <a:defRPr/>
              </a:pPr>
              <a:t>‹#›</a:t>
            </a:fld>
            <a:endParaRPr lang="en-US"/>
          </a:p>
        </p:txBody>
      </p:sp>
    </p:spTree>
    <p:extLst>
      <p:ext uri="{BB962C8B-B14F-4D97-AF65-F5344CB8AC3E}">
        <p14:creationId xmlns:p14="http://schemas.microsoft.com/office/powerpoint/2010/main" val="23227848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19391039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24694748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6356194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5696713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41945219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2342789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23839865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179148355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26159408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13156949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theme" Target="../theme/theme10.xml"/><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2.xml"/><Relationship Id="rId12" Type="http://schemas.openxmlformats.org/officeDocument/2006/relationships/theme" Target="../theme/theme11.xml"/><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9" Type="http://schemas.openxmlformats.org/officeDocument/2006/relationships/slideLayout" Target="../slideLayouts/slideLayout120.xml"/><Relationship Id="rId10"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slideLayout" Target="../slideLayouts/slideLayout134.xml"/><Relationship Id="rId13" Type="http://schemas.openxmlformats.org/officeDocument/2006/relationships/slideLayout" Target="../slideLayouts/slideLayout135.xml"/><Relationship Id="rId14" Type="http://schemas.openxmlformats.org/officeDocument/2006/relationships/theme" Target="../theme/theme12.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jpe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2.png"/><Relationship Id="rId14" Type="http://schemas.openxmlformats.org/officeDocument/2006/relationships/image" Target="../media/image3.png"/><Relationship Id="rId15" Type="http://schemas.openxmlformats.org/officeDocument/2006/relationships/image" Target="../media/image4.pn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slideLayout" Target="../slideLayouts/slideLayout100.xml"/><Relationship Id="rId13"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C428E44C-1944-ED41-BB21-B9C6630F98A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B3C66E19-9CD0-224A-9094-37324153C567}"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2319545576"/>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95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lgn="ctr" eaLnBrk="1" hangingPunct="1">
              <a:defRPr/>
            </a:pPr>
            <a:endParaRPr lang="en-US">
              <a:solidFill>
                <a:srgbClr val="000000"/>
              </a:solidFill>
            </a:endParaRPr>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B4C4D524-9467-EC4D-9F99-420CD07123DB}" type="slidenum">
              <a:rPr lang="en-US">
                <a:solidFill>
                  <a:srgbClr val="000000"/>
                </a:solidFill>
                <a:latin typeface="Times New Roman" charset="0"/>
              </a:rPr>
              <a:pPr eaLnBrk="1" hangingPunct="1"/>
              <a:t>‹#›</a:t>
            </a:fld>
            <a:endParaRPr lang="en-US">
              <a:solidFill>
                <a:srgbClr val="000000"/>
              </a:solidFill>
              <a:latin typeface="Times New Roman" charset="0"/>
            </a:endParaRPr>
          </a:p>
        </p:txBody>
      </p:sp>
    </p:spTree>
    <p:extLst>
      <p:ext uri="{BB962C8B-B14F-4D97-AF65-F5344CB8AC3E}">
        <p14:creationId xmlns:p14="http://schemas.microsoft.com/office/powerpoint/2010/main" val="1796706972"/>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370901169"/>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 id="2147484112" r:id="rId12"/>
    <p:sldLayoutId id="214748411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3175" y="4267200"/>
            <a:ext cx="9140825" cy="2590800"/>
            <a:chOff x="2" y="2688"/>
            <a:chExt cx="5758" cy="1632"/>
          </a:xfrm>
        </p:grpSpPr>
        <p:sp>
          <p:nvSpPr>
            <p:cNvPr id="13320" name="Freeform 1027"/>
            <p:cNvSpPr>
              <a:spLocks/>
            </p:cNvSpPr>
            <p:nvPr/>
          </p:nvSpPr>
          <p:spPr bwMode="hidden">
            <a:xfrm>
              <a:off x="2" y="2688"/>
              <a:ext cx="5758" cy="1632"/>
            </a:xfrm>
            <a:custGeom>
              <a:avLst/>
              <a:gdLst>
                <a:gd name="T0" fmla="*/ 5794 w 5740"/>
                <a:gd name="T1" fmla="*/ 233 h 4316"/>
                <a:gd name="T2" fmla="*/ 0 w 5740"/>
                <a:gd name="T3" fmla="*/ 233 h 4316"/>
                <a:gd name="T4" fmla="*/ 0 w 5740"/>
                <a:gd name="T5" fmla="*/ 0 h 4316"/>
                <a:gd name="T6" fmla="*/ 5794 w 5740"/>
                <a:gd name="T7" fmla="*/ 0 h 4316"/>
                <a:gd name="T8" fmla="*/ 5794 w 5740"/>
                <a:gd name="T9" fmla="*/ 233 h 4316"/>
                <a:gd name="T10" fmla="*/ 5794 w 5740"/>
                <a:gd name="T11" fmla="*/ 233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3321" name="Group 1028"/>
            <p:cNvGrpSpPr>
              <a:grpSpLocks/>
            </p:cNvGrpSpPr>
            <p:nvPr/>
          </p:nvGrpSpPr>
          <p:grpSpPr bwMode="auto">
            <a:xfrm>
              <a:off x="1776" y="3024"/>
              <a:ext cx="3929" cy="1290"/>
              <a:chOff x="1776" y="3024"/>
              <a:chExt cx="3929" cy="1290"/>
            </a:xfrm>
          </p:grpSpPr>
          <p:grpSp>
            <p:nvGrpSpPr>
              <p:cNvPr id="13322" name="Group 1029"/>
              <p:cNvGrpSpPr>
                <a:grpSpLocks/>
              </p:cNvGrpSpPr>
              <p:nvPr userDrawn="1"/>
            </p:nvGrpSpPr>
            <p:grpSpPr bwMode="auto">
              <a:xfrm>
                <a:off x="2268" y="3934"/>
                <a:ext cx="638" cy="377"/>
                <a:chOff x="2268" y="3934"/>
                <a:chExt cx="638" cy="377"/>
              </a:xfrm>
            </p:grpSpPr>
            <p:sp>
              <p:nvSpPr>
                <p:cNvPr id="191494" name="Oval 1030"/>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1495" name="Oval 1031"/>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1496" name="Oval 1032"/>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1497" name="Oval 1033"/>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1498" name="Oval 1034"/>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1499" name="Oval 1035"/>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1500" name="Oval 1036"/>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1501" name="Oval 1037"/>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191502" name="Oval 1038"/>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1503" name="Oval 1039"/>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1504" name="Oval 1040"/>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1505" name="Oval 1041"/>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1506" name="Oval 1042"/>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1507" name="Freeform 1043"/>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91508" name="Freeform 1044"/>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91509" name="Freeform 1045"/>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91510" name="Freeform 1046"/>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91511" name="Freeform 1047"/>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91512" name="Freeform 1048"/>
              <p:cNvSpPr>
                <a:spLocks/>
              </p:cNvSpPr>
              <p:nvPr/>
            </p:nvSpPr>
            <p:spPr bwMode="hidden">
              <a:xfrm>
                <a:off x="4175" y="4050"/>
                <a:ext cx="180" cy="132"/>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91513" name="Freeform 1049"/>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91514" name="Freeform 1050"/>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91515" name="Freeform 1051"/>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91516" name="Freeform 1052"/>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3338" name="Freeform 1053"/>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9" name="Freeform 1054"/>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1519" name="Freeform 1055"/>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91520" name="Freeform 1056"/>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91521" name="Freeform 1057"/>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3343" name="Freeform 1058"/>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1523" name="Freeform 1059"/>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91524" name="Freeform 1060"/>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91525" name="Freeform 1061"/>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91526" name="Freeform 1062"/>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91527" name="Freeform 1063"/>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91528" name="Freeform 1064"/>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91529" name="Freeform 1065"/>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91530" name="Freeform 1066"/>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91531" name="Freeform 1067"/>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91532" name="Freeform 1068"/>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91533" name="Freeform 1069"/>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3355" name="Freeform 1070"/>
              <p:cNvSpPr>
                <a:spLocks/>
              </p:cNvSpPr>
              <p:nvPr/>
            </p:nvSpPr>
            <p:spPr bwMode="hidden">
              <a:xfrm>
                <a:off x="5280" y="3186"/>
                <a:ext cx="383" cy="96"/>
              </a:xfrm>
              <a:custGeom>
                <a:avLst/>
                <a:gdLst>
                  <a:gd name="T0" fmla="*/ 212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2 w 382"/>
                  <a:gd name="T19" fmla="*/ 96 h 96"/>
                  <a:gd name="T20" fmla="*/ 266 w 382"/>
                  <a:gd name="T21" fmla="*/ 90 h 96"/>
                  <a:gd name="T22" fmla="*/ 314 w 382"/>
                  <a:gd name="T23" fmla="*/ 84 h 96"/>
                  <a:gd name="T24" fmla="*/ 355 w 382"/>
                  <a:gd name="T25" fmla="*/ 66 h 96"/>
                  <a:gd name="T26" fmla="*/ 385 w 382"/>
                  <a:gd name="T27" fmla="*/ 42 h 96"/>
                  <a:gd name="T28" fmla="*/ 379 w 382"/>
                  <a:gd name="T29" fmla="*/ 42 h 96"/>
                  <a:gd name="T30" fmla="*/ 349 w 382"/>
                  <a:gd name="T31" fmla="*/ 66 h 96"/>
                  <a:gd name="T32" fmla="*/ 308 w 382"/>
                  <a:gd name="T33" fmla="*/ 78 h 96"/>
                  <a:gd name="T34" fmla="*/ 266 w 382"/>
                  <a:gd name="T35" fmla="*/ 90 h 96"/>
                  <a:gd name="T36" fmla="*/ 212 w 382"/>
                  <a:gd name="T37" fmla="*/ 96 h 96"/>
                  <a:gd name="T38" fmla="*/ 212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56" name="Freeform 1071"/>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57" name="Freeform 1072"/>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58" name="Freeform 1073"/>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59" name="Freeform 1074"/>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60" name="Freeform 1075"/>
              <p:cNvSpPr>
                <a:spLocks/>
              </p:cNvSpPr>
              <p:nvPr/>
            </p:nvSpPr>
            <p:spPr bwMode="hidden">
              <a:xfrm>
                <a:off x="5489" y="3042"/>
                <a:ext cx="186" cy="210"/>
              </a:xfrm>
              <a:custGeom>
                <a:avLst/>
                <a:gdLst>
                  <a:gd name="T0" fmla="*/ 0 w 185"/>
                  <a:gd name="T1" fmla="*/ 6 h 210"/>
                  <a:gd name="T2" fmla="*/ 66 w 185"/>
                  <a:gd name="T3" fmla="*/ 12 h 210"/>
                  <a:gd name="T4" fmla="*/ 122 w 185"/>
                  <a:gd name="T5" fmla="*/ 36 h 210"/>
                  <a:gd name="T6" fmla="*/ 158 w 185"/>
                  <a:gd name="T7" fmla="*/ 72 h 210"/>
                  <a:gd name="T8" fmla="*/ 164 w 185"/>
                  <a:gd name="T9" fmla="*/ 90 h 210"/>
                  <a:gd name="T10" fmla="*/ 170 w 185"/>
                  <a:gd name="T11" fmla="*/ 114 h 210"/>
                  <a:gd name="T12" fmla="*/ 164 w 185"/>
                  <a:gd name="T13" fmla="*/ 138 h 210"/>
                  <a:gd name="T14" fmla="*/ 152 w 185"/>
                  <a:gd name="T15" fmla="*/ 162 h 210"/>
                  <a:gd name="T16" fmla="*/ 122 w 185"/>
                  <a:gd name="T17" fmla="*/ 180 h 210"/>
                  <a:gd name="T18" fmla="*/ 90 w 185"/>
                  <a:gd name="T19" fmla="*/ 198 h 210"/>
                  <a:gd name="T20" fmla="*/ 99 w 185"/>
                  <a:gd name="T21" fmla="*/ 210 h 210"/>
                  <a:gd name="T22" fmla="*/ 134 w 185"/>
                  <a:gd name="T23" fmla="*/ 192 h 210"/>
                  <a:gd name="T24" fmla="*/ 164 w 185"/>
                  <a:gd name="T25" fmla="*/ 168 h 210"/>
                  <a:gd name="T26" fmla="*/ 182 w 185"/>
                  <a:gd name="T27" fmla="*/ 144 h 210"/>
                  <a:gd name="T28" fmla="*/ 188 w 185"/>
                  <a:gd name="T29" fmla="*/ 114 h 210"/>
                  <a:gd name="T30" fmla="*/ 182 w 185"/>
                  <a:gd name="T31" fmla="*/ 90 h 210"/>
                  <a:gd name="T32" fmla="*/ 176 w 185"/>
                  <a:gd name="T33" fmla="*/ 66 h 210"/>
                  <a:gd name="T34" fmla="*/ 158 w 185"/>
                  <a:gd name="T35" fmla="*/ 48 h 210"/>
                  <a:gd name="T36" fmla="*/ 134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61" name="Freeform 1076"/>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1541" name="Oval 1077"/>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nvGrpSpPr>
              <p:cNvPr id="13363" name="Group 1078"/>
              <p:cNvGrpSpPr>
                <a:grpSpLocks/>
              </p:cNvGrpSpPr>
              <p:nvPr userDrawn="1"/>
            </p:nvGrpSpPr>
            <p:grpSpPr bwMode="auto">
              <a:xfrm>
                <a:off x="4546" y="3608"/>
                <a:ext cx="518" cy="319"/>
                <a:chOff x="4546" y="3608"/>
                <a:chExt cx="518" cy="319"/>
              </a:xfrm>
            </p:grpSpPr>
            <p:sp>
              <p:nvSpPr>
                <p:cNvPr id="191543" name="Oval 1079"/>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1544" name="Oval 1080"/>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1545" name="Oval 1081"/>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1546" name="Oval 1082"/>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1547" name="Oval 1083"/>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1548" name="Oval 1084"/>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grpSp>
            <p:nvGrpSpPr>
              <p:cNvPr id="13364" name="Group 1085"/>
              <p:cNvGrpSpPr>
                <a:grpSpLocks/>
              </p:cNvGrpSpPr>
              <p:nvPr userDrawn="1"/>
            </p:nvGrpSpPr>
            <p:grpSpPr bwMode="auto">
              <a:xfrm>
                <a:off x="5381" y="3085"/>
                <a:ext cx="227" cy="132"/>
                <a:chOff x="5381" y="3085"/>
                <a:chExt cx="227" cy="132"/>
              </a:xfrm>
            </p:grpSpPr>
            <p:sp>
              <p:nvSpPr>
                <p:cNvPr id="191550" name="Oval 1086"/>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1551" name="Oval 1087"/>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1552" name="Oval 1088"/>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1553" name="Oval 1089"/>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grpSp>
      </p:grpSp>
      <p:sp>
        <p:nvSpPr>
          <p:cNvPr id="191554" name="Rectangle 1090"/>
          <p:cNvSpPr>
            <a:spLocks noGrp="1" noChangeArrowheads="1"/>
          </p:cNvSpPr>
          <p:nvPr>
            <p:ph type="title"/>
          </p:nvPr>
        </p:nvSpPr>
        <p:spPr bwMode="black">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91555" name="Rectangle 1091"/>
          <p:cNvSpPr>
            <a:spLocks noGrp="1" noChangeArrowheads="1"/>
          </p:cNvSpPr>
          <p:nvPr>
            <p:ph type="dt" sz="half" idx="2"/>
          </p:nvPr>
        </p:nvSpPr>
        <p:spPr bwMode="black">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p>
        </p:txBody>
      </p:sp>
      <p:sp>
        <p:nvSpPr>
          <p:cNvPr id="191556" name="Rectangle 1092"/>
          <p:cNvSpPr>
            <a:spLocks noGrp="1" noChangeArrowheads="1"/>
          </p:cNvSpPr>
          <p:nvPr>
            <p:ph type="ftr" sz="quarter" idx="3"/>
          </p:nvPr>
        </p:nvSpPr>
        <p:spPr bwMode="black">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endParaRPr lang="en-US"/>
          </a:p>
        </p:txBody>
      </p:sp>
      <p:sp>
        <p:nvSpPr>
          <p:cNvPr id="191557" name="Rectangle 1093"/>
          <p:cNvSpPr>
            <a:spLocks noGrp="1" noChangeArrowheads="1"/>
          </p:cNvSpPr>
          <p:nvPr>
            <p:ph type="sldNum" sz="quarter" idx="4"/>
          </p:nvPr>
        </p:nvSpPr>
        <p:spPr bwMode="black">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D03A53D2-DB8D-2643-B44B-A8DDA1D7B26F}" type="slidenum">
              <a:rPr lang="en-US"/>
              <a:pPr>
                <a:defRPr/>
              </a:pPr>
              <a:t>‹#›</a:t>
            </a:fld>
            <a:endParaRPr lang="en-US"/>
          </a:p>
        </p:txBody>
      </p:sp>
      <p:sp>
        <p:nvSpPr>
          <p:cNvPr id="191558" name="Rectangle 1094"/>
          <p:cNvSpPr>
            <a:spLocks noGrp="1" noChangeArrowheads="1"/>
          </p:cNvSpPr>
          <p:nvPr>
            <p:ph type="body" idx="1"/>
          </p:nvPr>
        </p:nvSpPr>
        <p:spPr bwMode="black">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035"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7394" name="Rectangle 1026"/>
          <p:cNvSpPr>
            <a:spLocks noGrp="1" noChangeArrowheads="1"/>
          </p:cNvSpPr>
          <p:nvPr>
            <p:ph type="title"/>
          </p:nvPr>
        </p:nvSpPr>
        <p:spPr bwMode="auto">
          <a:xfrm>
            <a:off x="1371600" y="533400"/>
            <a:ext cx="7543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87395" name="Rectangle 1027"/>
          <p:cNvSpPr>
            <a:spLocks noGrp="1" noChangeArrowheads="1"/>
          </p:cNvSpPr>
          <p:nvPr>
            <p:ph type="dt" sz="half" idx="2"/>
          </p:nvPr>
        </p:nvSpPr>
        <p:spPr bwMode="auto">
          <a:xfrm>
            <a:off x="1371600" y="62484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mn-lt"/>
              </a:defRPr>
            </a:lvl1pPr>
          </a:lstStyle>
          <a:p>
            <a:pPr>
              <a:defRPr/>
            </a:pPr>
            <a:endParaRPr lang="en-US"/>
          </a:p>
        </p:txBody>
      </p:sp>
      <p:sp>
        <p:nvSpPr>
          <p:cNvPr id="187396" name="Rectangle 1028"/>
          <p:cNvSpPr>
            <a:spLocks noGrp="1" noChangeArrowheads="1"/>
          </p:cNvSpPr>
          <p:nvPr>
            <p:ph type="ftr" sz="quarter" idx="3"/>
          </p:nvPr>
        </p:nvSpPr>
        <p:spPr bwMode="auto">
          <a:xfrm>
            <a:off x="3429000" y="6248400"/>
            <a:ext cx="342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mn-lt"/>
              </a:defRPr>
            </a:lvl1pPr>
          </a:lstStyle>
          <a:p>
            <a:pPr>
              <a:defRPr/>
            </a:pPr>
            <a:endParaRPr lang="en-US"/>
          </a:p>
        </p:txBody>
      </p:sp>
      <p:sp>
        <p:nvSpPr>
          <p:cNvPr id="187397" name="Rectangle 1029"/>
          <p:cNvSpPr>
            <a:spLocks noGrp="1" noChangeArrowheads="1"/>
          </p:cNvSpPr>
          <p:nvPr>
            <p:ph type="sldNum" sz="quarter" idx="4"/>
          </p:nvPr>
        </p:nvSpPr>
        <p:spPr bwMode="auto">
          <a:xfrm>
            <a:off x="72390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atin typeface="+mn-lt"/>
              </a:defRPr>
            </a:lvl1pPr>
          </a:lstStyle>
          <a:p>
            <a:pPr>
              <a:defRPr/>
            </a:pPr>
            <a:fld id="{ED5788E9-51A7-8141-835B-CA8CB822F708}" type="slidenum">
              <a:rPr lang="en-US"/>
              <a:pPr>
                <a:defRPr/>
              </a:pPr>
              <a:t>‹#›</a:t>
            </a:fld>
            <a:endParaRPr lang="en-US"/>
          </a:p>
        </p:txBody>
      </p:sp>
      <p:pic>
        <p:nvPicPr>
          <p:cNvPr id="25606" name="Picture 1030"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9" name="Rectangle 1031"/>
          <p:cNvSpPr>
            <a:spLocks noGrp="1" noChangeArrowheads="1"/>
          </p:cNvSpPr>
          <p:nvPr>
            <p:ph type="body" idx="1"/>
          </p:nvPr>
        </p:nvSpPr>
        <p:spPr bwMode="auto">
          <a:xfrm>
            <a:off x="1371600" y="1981200"/>
            <a:ext cx="762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036"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95000"/>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6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76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76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2DBD650-52D7-5341-9993-34E7EDC6B9B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3902075"/>
            <a:ext cx="3400425" cy="2949575"/>
            <a:chOff x="0" y="2458"/>
            <a:chExt cx="2142" cy="1858"/>
          </a:xfrm>
        </p:grpSpPr>
        <p:sp>
          <p:nvSpPr>
            <p:cNvPr id="307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07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07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07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07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8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8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3082"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083"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4"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27AFB500-E620-684F-9489-87F47284D9E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37"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ransition xmlns:p14="http://schemas.microsoft.com/office/powerpoint/2010/main" advClick="0" advTm="5000"/>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5778" name="Group 2"/>
          <p:cNvGrpSpPr>
            <a:grpSpLocks/>
          </p:cNvGrpSpPr>
          <p:nvPr/>
        </p:nvGrpSpPr>
        <p:grpSpPr bwMode="auto">
          <a:xfrm>
            <a:off x="0" y="3902075"/>
            <a:ext cx="3400425" cy="2949575"/>
            <a:chOff x="0" y="2458"/>
            <a:chExt cx="2142" cy="1858"/>
          </a:xfrm>
        </p:grpSpPr>
        <p:sp>
          <p:nvSpPr>
            <p:cNvPr id="1638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7200">
                <a:solidFill>
                  <a:srgbClr val="FFFFFF"/>
                </a:solidFill>
              </a:endParaRPr>
            </a:p>
          </p:txBody>
        </p:sp>
        <p:sp>
          <p:nvSpPr>
            <p:cNvPr id="1638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7200">
                <a:solidFill>
                  <a:srgbClr val="FFFFFF"/>
                </a:solidFill>
              </a:endParaRPr>
            </a:p>
          </p:txBody>
        </p:sp>
        <p:sp>
          <p:nvSpPr>
            <p:cNvPr id="1638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7200">
                <a:solidFill>
                  <a:srgbClr val="FFFFFF"/>
                </a:solidFill>
              </a:endParaRPr>
            </a:p>
          </p:txBody>
        </p:sp>
        <p:sp>
          <p:nvSpPr>
            <p:cNvPr id="1639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7200">
                <a:solidFill>
                  <a:srgbClr val="FFFFFF"/>
                </a:solidFill>
              </a:endParaRPr>
            </a:p>
          </p:txBody>
        </p:sp>
        <p:sp>
          <p:nvSpPr>
            <p:cNvPr id="7578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7200">
                <a:solidFill>
                  <a:srgbClr val="FFFFFF"/>
                </a:solidFill>
              </a:endParaRPr>
            </a:p>
          </p:txBody>
        </p:sp>
        <p:sp>
          <p:nvSpPr>
            <p:cNvPr id="7578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7200">
                <a:solidFill>
                  <a:srgbClr val="FFFFFF"/>
                </a:solidFill>
              </a:endParaRPr>
            </a:p>
          </p:txBody>
        </p:sp>
        <p:sp>
          <p:nvSpPr>
            <p:cNvPr id="7579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7200">
                <a:solidFill>
                  <a:srgbClr val="FFFFFF"/>
                </a:solidFill>
              </a:endParaRPr>
            </a:p>
          </p:txBody>
        </p:sp>
      </p:grpSp>
      <p:sp>
        <p:nvSpPr>
          <p:cNvPr id="16394"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6395"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396"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ea typeface="+mn-ea"/>
                <a:cs typeface="+mn-cs"/>
              </a:defRPr>
            </a:lvl1pPr>
          </a:lstStyle>
          <a:p>
            <a:pPr>
              <a:defRPr/>
            </a:pPr>
            <a:endParaRPr lang="en-US"/>
          </a:p>
        </p:txBody>
      </p:sp>
      <p:sp>
        <p:nvSpPr>
          <p:cNvPr id="1639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ea typeface="+mn-ea"/>
                <a:cs typeface="+mn-cs"/>
              </a:defRPr>
            </a:lvl1pPr>
          </a:lstStyle>
          <a:p>
            <a:pPr>
              <a:defRPr/>
            </a:pPr>
            <a:endParaRPr lang="en-US"/>
          </a:p>
        </p:txBody>
      </p:sp>
      <p:sp>
        <p:nvSpPr>
          <p:cNvPr id="16398"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defRPr>
            </a:lvl1pPr>
          </a:lstStyle>
          <a:p>
            <a:pPr>
              <a:defRPr/>
            </a:pPr>
            <a:fld id="{45B7968D-52BD-A24B-AC1B-ED5CCBED9A4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50"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Lst>
  <p:transition xmlns:p14="http://schemas.microsoft.com/office/powerpoint/2010/main" advClick="0" advTm="5000"/>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88066" name="Group 2"/>
          <p:cNvGrpSpPr>
            <a:grpSpLocks/>
          </p:cNvGrpSpPr>
          <p:nvPr/>
        </p:nvGrpSpPr>
        <p:grpSpPr bwMode="auto">
          <a:xfrm>
            <a:off x="0" y="0"/>
            <a:ext cx="9144000" cy="6856413"/>
            <a:chOff x="0" y="0"/>
            <a:chExt cx="5760" cy="4319"/>
          </a:xfrm>
        </p:grpSpPr>
        <p:sp>
          <p:nvSpPr>
            <p:cNvPr id="9421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7200">
                <a:solidFill>
                  <a:srgbClr val="FFFFFF"/>
                </a:solidFill>
              </a:endParaRPr>
            </a:p>
          </p:txBody>
        </p:sp>
        <p:sp>
          <p:nvSpPr>
            <p:cNvPr id="9421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7200">
                <a:solidFill>
                  <a:srgbClr val="FFFFFF"/>
                </a:solidFill>
              </a:endParaRPr>
            </a:p>
          </p:txBody>
        </p:sp>
        <p:sp>
          <p:nvSpPr>
            <p:cNvPr id="9421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7200">
                <a:solidFill>
                  <a:srgbClr val="FFFFFF"/>
                </a:solidFill>
              </a:endParaRPr>
            </a:p>
          </p:txBody>
        </p:sp>
        <p:sp>
          <p:nvSpPr>
            <p:cNvPr id="88075"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1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7200">
                <a:solidFill>
                  <a:srgbClr val="FFFFFF"/>
                </a:solidFill>
              </a:endParaRPr>
            </a:p>
          </p:txBody>
        </p:sp>
        <p:sp>
          <p:nvSpPr>
            <p:cNvPr id="88077"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8"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1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7200">
                <a:solidFill>
                  <a:srgbClr val="FFFFFF"/>
                </a:solidFill>
              </a:endParaRPr>
            </a:p>
          </p:txBody>
        </p:sp>
        <p:sp>
          <p:nvSpPr>
            <p:cNvPr id="88080"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2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7200">
                <a:solidFill>
                  <a:srgbClr val="FFFFFF"/>
                </a:solidFill>
              </a:endParaRPr>
            </a:p>
          </p:txBody>
        </p:sp>
        <p:sp>
          <p:nvSpPr>
            <p:cNvPr id="88082"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2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7200">
                <a:solidFill>
                  <a:srgbClr val="FFFFFF"/>
                </a:solidFill>
              </a:endParaRPr>
            </a:p>
          </p:txBody>
        </p:sp>
        <p:sp>
          <p:nvSpPr>
            <p:cNvPr id="88084"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2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7200">
                <a:solidFill>
                  <a:srgbClr val="FFFFFF"/>
                </a:solidFill>
              </a:endParaRPr>
            </a:p>
          </p:txBody>
        </p:sp>
        <p:sp>
          <p:nvSpPr>
            <p:cNvPr id="9422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7200">
                <a:solidFill>
                  <a:srgbClr val="FFFFFF"/>
                </a:solidFill>
              </a:endParaRPr>
            </a:p>
          </p:txBody>
        </p:sp>
        <p:sp>
          <p:nvSpPr>
            <p:cNvPr id="9422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7200">
                <a:solidFill>
                  <a:srgbClr val="FFFFFF"/>
                </a:solidFill>
              </a:endParaRPr>
            </a:p>
          </p:txBody>
        </p:sp>
        <p:sp>
          <p:nvSpPr>
            <p:cNvPr id="8808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2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7200">
                <a:solidFill>
                  <a:srgbClr val="FFFFFF"/>
                </a:solidFill>
              </a:endParaRPr>
            </a:p>
          </p:txBody>
        </p:sp>
        <p:sp>
          <p:nvSpPr>
            <p:cNvPr id="8809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3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7200">
                <a:solidFill>
                  <a:srgbClr val="FFFFFF"/>
                </a:solidFill>
              </a:endParaRPr>
            </a:p>
          </p:txBody>
        </p:sp>
        <p:sp>
          <p:nvSpPr>
            <p:cNvPr id="9423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7200">
                <a:solidFill>
                  <a:srgbClr val="FFFFFF"/>
                </a:solidFill>
              </a:endParaRPr>
            </a:p>
          </p:txBody>
        </p:sp>
        <p:sp>
          <p:nvSpPr>
            <p:cNvPr id="9423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7200">
                <a:solidFill>
                  <a:srgbClr val="FFFFFF"/>
                </a:solidFill>
              </a:endParaRPr>
            </a:p>
          </p:txBody>
        </p:sp>
        <p:sp>
          <p:nvSpPr>
            <p:cNvPr id="8809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3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7200">
                <a:solidFill>
                  <a:srgbClr val="FFFFFF"/>
                </a:solidFill>
              </a:endParaRPr>
            </a:p>
          </p:txBody>
        </p:sp>
        <p:sp>
          <p:nvSpPr>
            <p:cNvPr id="9423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7200">
                <a:solidFill>
                  <a:srgbClr val="FFFFFF"/>
                </a:solidFill>
              </a:endParaRPr>
            </a:p>
          </p:txBody>
        </p:sp>
        <p:sp>
          <p:nvSpPr>
            <p:cNvPr id="88097"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3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7200">
                <a:solidFill>
                  <a:srgbClr val="FFFFFF"/>
                </a:solidFill>
              </a:endParaRPr>
            </a:p>
          </p:txBody>
        </p:sp>
        <p:sp>
          <p:nvSpPr>
            <p:cNvPr id="8809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3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7200">
                <a:solidFill>
                  <a:srgbClr val="FFFFFF"/>
                </a:solidFill>
              </a:endParaRPr>
            </a:p>
          </p:txBody>
        </p:sp>
        <p:sp>
          <p:nvSpPr>
            <p:cNvPr id="9424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7200">
                <a:solidFill>
                  <a:srgbClr val="FFFFFF"/>
                </a:solidFill>
              </a:endParaRPr>
            </a:p>
          </p:txBody>
        </p:sp>
        <p:sp>
          <p:nvSpPr>
            <p:cNvPr id="9424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7200">
                <a:solidFill>
                  <a:srgbClr val="FFFFFF"/>
                </a:solidFill>
              </a:endParaRPr>
            </a:p>
          </p:txBody>
        </p:sp>
        <p:sp>
          <p:nvSpPr>
            <p:cNvPr id="9424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7200">
                <a:solidFill>
                  <a:srgbClr val="FFFFFF"/>
                </a:solidFill>
              </a:endParaRPr>
            </a:p>
          </p:txBody>
        </p:sp>
        <p:sp>
          <p:nvSpPr>
            <p:cNvPr id="9424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7200">
                <a:solidFill>
                  <a:srgbClr val="FFFFFF"/>
                </a:solidFill>
              </a:endParaRPr>
            </a:p>
          </p:txBody>
        </p:sp>
        <p:sp>
          <p:nvSpPr>
            <p:cNvPr id="9424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7200">
                <a:solidFill>
                  <a:srgbClr val="FFFFFF"/>
                </a:solidFill>
              </a:endParaRPr>
            </a:p>
          </p:txBody>
        </p:sp>
        <p:sp>
          <p:nvSpPr>
            <p:cNvPr id="9424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7200">
                <a:solidFill>
                  <a:srgbClr val="FFFFFF"/>
                </a:solidFill>
              </a:endParaRPr>
            </a:p>
          </p:txBody>
        </p:sp>
        <p:sp>
          <p:nvSpPr>
            <p:cNvPr id="9424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7200">
                <a:solidFill>
                  <a:srgbClr val="FFFFFF"/>
                </a:solidFill>
              </a:endParaRPr>
            </a:p>
          </p:txBody>
        </p:sp>
        <p:grpSp>
          <p:nvGrpSpPr>
            <p:cNvPr id="88108" name="Group 39"/>
            <p:cNvGrpSpPr>
              <a:grpSpLocks/>
            </p:cNvGrpSpPr>
            <p:nvPr userDrawn="1"/>
          </p:nvGrpSpPr>
          <p:grpSpPr bwMode="auto">
            <a:xfrm>
              <a:off x="0" y="1632"/>
              <a:ext cx="5758" cy="1858"/>
              <a:chOff x="0" y="1632"/>
              <a:chExt cx="5758" cy="1858"/>
            </a:xfrm>
          </p:grpSpPr>
          <p:sp>
            <p:nvSpPr>
              <p:cNvPr id="9424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7200">
                  <a:solidFill>
                    <a:srgbClr val="FFFFFF"/>
                  </a:solidFill>
                </a:endParaRPr>
              </a:p>
            </p:txBody>
          </p:sp>
          <p:sp>
            <p:nvSpPr>
              <p:cNvPr id="9424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7200">
                  <a:solidFill>
                    <a:srgbClr val="FFFFFF"/>
                  </a:solidFill>
                </a:endParaRPr>
              </a:p>
            </p:txBody>
          </p:sp>
        </p:grpSp>
      </p:grpSp>
      <p:sp>
        <p:nvSpPr>
          <p:cNvPr id="9425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5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5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ea typeface="+mn-ea"/>
                <a:cs typeface="+mn-cs"/>
              </a:defRPr>
            </a:lvl1pPr>
          </a:lstStyle>
          <a:p>
            <a:pPr>
              <a:defRPr/>
            </a:pPr>
            <a:endParaRPr lang="en-US"/>
          </a:p>
        </p:txBody>
      </p:sp>
      <p:sp>
        <p:nvSpPr>
          <p:cNvPr id="9425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ea typeface="+mn-ea"/>
                <a:cs typeface="+mn-cs"/>
              </a:defRPr>
            </a:lvl1pPr>
          </a:lstStyle>
          <a:p>
            <a:pPr>
              <a:defRPr/>
            </a:pPr>
            <a:endParaRPr lang="en-US"/>
          </a:p>
        </p:txBody>
      </p:sp>
      <p:sp>
        <p:nvSpPr>
          <p:cNvPr id="9425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a:defRPr/>
            </a:pPr>
            <a:fld id="{5C1DF268-9290-E14B-AA20-F746F9C14A3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51"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ransition xmlns:p14="http://schemas.microsoft.com/office/powerpoint/2010/mai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ヒラギノ角ゴ Pro W3" pitchFamily="-105" charset="-128"/>
                <a:cs typeface="ヒラギノ角ゴ Pro W3"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ヒラギノ角ゴ Pro W3" pitchFamily="-105" charset="-128"/>
                <a:cs typeface="ヒラギノ角ゴ Pro W3"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solidFill>
                  <a:srgbClr val="000000"/>
                </a:solidFill>
                <a:ea typeface="ヒラギノ角ゴ Pro W3" charset="0"/>
                <a:cs typeface="ヒラギノ角ゴ Pro W3" charset="0"/>
              </a:defRPr>
            </a:lvl1pPr>
          </a:lstStyle>
          <a:p>
            <a:pPr>
              <a:defRPr/>
            </a:pPr>
            <a:fld id="{A3973ABF-A7A0-6548-BA21-6ACA4A7CD62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F5056FE8-D165-9948-828B-BC6E174C315C}" type="slidenum">
              <a:rPr lang="en-US"/>
              <a:pPr>
                <a:defRPr/>
              </a:pPr>
              <a:t>‹#›</a:t>
            </a:fld>
            <a:endParaRPr lang="en-US"/>
          </a:p>
        </p:txBody>
      </p:sp>
    </p:spTree>
    <p:extLst>
      <p:ext uri="{BB962C8B-B14F-4D97-AF65-F5344CB8AC3E}">
        <p14:creationId xmlns:p14="http://schemas.microsoft.com/office/powerpoint/2010/main" val="4010561313"/>
      </p:ext>
    </p:extLst>
  </p:cSld>
  <p:clrMap bg1="dk2" tx1="lt1" bg2="dk1" tx2="lt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 id="2147484075"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xml"/><Relationship Id="rId3"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2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12.xml"/><Relationship Id="rId3" Type="http://schemas.openxmlformats.org/officeDocument/2006/relationships/image" Target="../media/image2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2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25.jpeg"/><Relationship Id="rId3" Type="http://schemas.openxmlformats.org/officeDocument/2006/relationships/image" Target="../media/image2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13.xml"/><Relationship Id="rId3" Type="http://schemas.openxmlformats.org/officeDocument/2006/relationships/image" Target="../media/image2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30.jpeg"/><Relationship Id="rId3"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36.png"/><Relationship Id="rId1" Type="http://schemas.openxmlformats.org/officeDocument/2006/relationships/slideLayout" Target="../slideLayouts/slideLayout29.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0.xml"/><Relationship Id="rId3"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4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5.xml"/><Relationship Id="rId3"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48.xml"/><Relationship Id="rId2"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1" Type="http://schemas.openxmlformats.org/officeDocument/2006/relationships/slideLayout" Target="../slideLayouts/slideLayout48.xml"/><Relationship Id="rId2"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png"/><Relationship Id="rId6" Type="http://schemas.openxmlformats.org/officeDocument/2006/relationships/hyperlink" Target="http://www.google.com.sg/imgres?imgurl=wwwflag.wr.usgs.gov/USGSFlag/Data/maps/California.gif&amp;imgrefurl=http://www.lib.utexas.edu/maps/map_sites/states_sites.html&amp;h=1943&amp;w=1742&amp;prev=/images?q=California&amp;imgsz=xxlarge&amp;svnum=10&amp;hl=en&amp;lr=&amp;ie=UTF-8&amp;oe=UTF-8&amp;sa=G" TargetMode="External"/><Relationship Id="rId7" Type="http://schemas.openxmlformats.org/officeDocument/2006/relationships/image" Target="../media/image49.jpeg"/><Relationship Id="rId1" Type="http://schemas.openxmlformats.org/officeDocument/2006/relationships/slideLayout" Target="../slideLayouts/slideLayout46.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9.xml"/><Relationship Id="rId3"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48.xml"/><Relationship Id="rId2"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1.xml"/><Relationship Id="rId3"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5.jpeg"/><Relationship Id="rId1" Type="http://schemas.openxmlformats.org/officeDocument/2006/relationships/slideLayout" Target="../slideLayouts/slideLayout46.xml"/><Relationship Id="rId2"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6" Type="http://schemas.openxmlformats.org/officeDocument/2006/relationships/image" Target="../media/image59.jpeg"/><Relationship Id="rId7" Type="http://schemas.openxmlformats.org/officeDocument/2006/relationships/image" Target="../media/image60.jpeg"/><Relationship Id="rId1" Type="http://schemas.openxmlformats.org/officeDocument/2006/relationships/slideLayout" Target="../slideLayouts/slideLayout46.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4.xml"/><Relationship Id="rId3" Type="http://schemas.openxmlformats.org/officeDocument/2006/relationships/image" Target="../media/image61.jpeg"/></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6" Type="http://schemas.openxmlformats.org/officeDocument/2006/relationships/image" Target="../media/image65.jpeg"/><Relationship Id="rId1" Type="http://schemas.openxmlformats.org/officeDocument/2006/relationships/slideLayout" Target="../slideLayouts/slideLayout46.xml"/><Relationship Id="rId2"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1" Type="http://schemas.openxmlformats.org/officeDocument/2006/relationships/slideLayout" Target="../slideLayouts/slideLayout46.xml"/><Relationship Id="rId2"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jpeg"/><Relationship Id="rId6" Type="http://schemas.openxmlformats.org/officeDocument/2006/relationships/image" Target="../media/image71.jpeg"/><Relationship Id="rId7" Type="http://schemas.openxmlformats.org/officeDocument/2006/relationships/image" Target="../media/image72.jpeg"/><Relationship Id="rId8" Type="http://schemas.openxmlformats.org/officeDocument/2006/relationships/image" Target="../media/image73.jpeg"/><Relationship Id="rId1" Type="http://schemas.openxmlformats.org/officeDocument/2006/relationships/slideLayout" Target="../slideLayouts/slideLayout46.xml"/><Relationship Id="rId2"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jpeg"/><Relationship Id="rId1" Type="http://schemas.openxmlformats.org/officeDocument/2006/relationships/slideLayout" Target="../slideLayouts/slideLayout46.xml"/><Relationship Id="rId2" Type="http://schemas.openxmlformats.org/officeDocument/2006/relationships/notesSlide" Target="../notesSlides/notesSlide38.xml"/></Relationships>
</file>

<file path=ppt/slides/_rels/slide45.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5" Type="http://schemas.openxmlformats.org/officeDocument/2006/relationships/image" Target="../media/image78.jpeg"/><Relationship Id="rId6" Type="http://schemas.openxmlformats.org/officeDocument/2006/relationships/image" Target="../media/image79.jpeg"/><Relationship Id="rId1" Type="http://schemas.openxmlformats.org/officeDocument/2006/relationships/slideLayout" Target="../slideLayouts/slideLayout46.xml"/><Relationship Id="rId2"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eg"/><Relationship Id="rId1" Type="http://schemas.openxmlformats.org/officeDocument/2006/relationships/slideLayout" Target="../slideLayouts/slideLayout46.xml"/><Relationship Id="rId2"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3" Type="http://schemas.openxmlformats.org/officeDocument/2006/relationships/hyperlink" Target="http://images.google.com.sg/imgres?imgurl=img.163.com/sms/mm/love.jpg&amp;imgrefurl=http://mm.163.com/express.jsp&amp;h=350&amp;w=420&amp;prev=/images?q=Love&amp;start=20&amp;svnum=10&amp;hl=en&amp;lr=&amp;ie=UTF-8&amp;oe=UTF-8&amp;sa=N" TargetMode="External"/><Relationship Id="rId4" Type="http://schemas.openxmlformats.org/officeDocument/2006/relationships/image" Target="../media/image82.jpeg"/><Relationship Id="rId5" Type="http://schemas.openxmlformats.org/officeDocument/2006/relationships/hyperlink" Target="http://images.google.com.sg/imgres?imgurl=www.visualparadox.com/images/no-linking-allowed/peacesign640.jpg&amp;imgrefurl=http://www.visualparadox.com/wallpapers/peacesign640.htm&amp;h=480&amp;w=640&amp;prev=/images?q=peace+sign&amp;svnum=10&amp;hl=en&amp;lr=&amp;ie=UTF-8&amp;oe=UTF-8" TargetMode="External"/><Relationship Id="rId6" Type="http://schemas.openxmlformats.org/officeDocument/2006/relationships/image" Target="../media/image83.jpeg"/><Relationship Id="rId1" Type="http://schemas.openxmlformats.org/officeDocument/2006/relationships/slideLayout" Target="../slideLayouts/slideLayout46.xml"/><Relationship Id="rId2" Type="http://schemas.openxmlformats.org/officeDocument/2006/relationships/notesSlide" Target="../notesSlides/notesSlide4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84.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8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86.png"/><Relationship Id="rId1" Type="http://schemas.openxmlformats.org/officeDocument/2006/relationships/slideLayout" Target="../slideLayouts/slideLayout29.xml"/><Relationship Id="rId2" Type="http://schemas.openxmlformats.org/officeDocument/2006/relationships/notesSlide" Target="../notesSlides/notesSlide4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34.jpeg"/></Relationships>
</file>

<file path=ppt/slides/_rels/slide52.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jpeg"/><Relationship Id="rId5" Type="http://schemas.openxmlformats.org/officeDocument/2006/relationships/image" Target="../media/image89.jpeg"/><Relationship Id="rId6" Type="http://schemas.openxmlformats.org/officeDocument/2006/relationships/image" Target="../media/image90.jpe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7.xml"/><Relationship Id="rId3" Type="http://schemas.openxmlformats.org/officeDocument/2006/relationships/image" Target="../media/image91.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48.xml"/><Relationship Id="rId3" Type="http://schemas.openxmlformats.org/officeDocument/2006/relationships/image" Target="../media/image92.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49.xml"/><Relationship Id="rId3" Type="http://schemas.openxmlformats.org/officeDocument/2006/relationships/image" Target="../media/image93.jpeg"/></Relationships>
</file>

<file path=ppt/slides/_rels/slide56.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jpeg"/><Relationship Id="rId5" Type="http://schemas.openxmlformats.org/officeDocument/2006/relationships/image" Target="../media/image96.jpeg"/><Relationship Id="rId6" Type="http://schemas.openxmlformats.org/officeDocument/2006/relationships/image" Target="../media/image97.jpeg"/><Relationship Id="rId1" Type="http://schemas.openxmlformats.org/officeDocument/2006/relationships/slideLayout" Target="../slideLayouts/slideLayout57.xml"/><Relationship Id="rId2" Type="http://schemas.openxmlformats.org/officeDocument/2006/relationships/notesSlide" Target="../notesSlides/notesSlide50.xml"/></Relationships>
</file>

<file path=ppt/slides/_rels/slide57.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jpeg"/><Relationship Id="rId1" Type="http://schemas.openxmlformats.org/officeDocument/2006/relationships/slideLayout" Target="../slideLayouts/slideLayout57.xml"/><Relationship Id="rId2" Type="http://schemas.openxmlformats.org/officeDocument/2006/relationships/notesSlide" Target="../notesSlides/notesSlide51.xml"/></Relationships>
</file>

<file path=ppt/slides/_rels/slide58.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jpeg"/><Relationship Id="rId1" Type="http://schemas.openxmlformats.org/officeDocument/2006/relationships/slideLayout" Target="../slideLayouts/slideLayout46.xml"/><Relationship Id="rId2" Type="http://schemas.openxmlformats.org/officeDocument/2006/relationships/notesSlide" Target="../notesSlides/notesSlide5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10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103.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104.jpeg"/></Relationships>
</file>

<file path=ppt/slides/_rels/slide62.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jpeg"/><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107.gi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65.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1" Type="http://schemas.openxmlformats.org/officeDocument/2006/relationships/slideLayout" Target="../slideLayouts/slideLayout112.xml"/><Relationship Id="rId2" Type="http://schemas.openxmlformats.org/officeDocument/2006/relationships/notesSlide" Target="../notesSlides/notesSlide5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7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3"/>
          <p:cNvSpPr>
            <a:spLocks noChangeArrowheads="1"/>
          </p:cNvSpPr>
          <p:nvPr/>
        </p:nvSpPr>
        <p:spPr bwMode="auto">
          <a:xfrm>
            <a:off x="50800" y="381000"/>
            <a:ext cx="2962275" cy="942975"/>
          </a:xfrm>
          <a:prstGeom prst="rect">
            <a:avLst/>
          </a:prstGeom>
          <a:solidFill>
            <a:schemeClr val="tx2"/>
          </a:solidFill>
          <a:ln w="9525">
            <a:solidFill>
              <a:schemeClr val="tx1"/>
            </a:solidFill>
            <a:miter lim="800000"/>
            <a:headEnd/>
            <a:tailEnd/>
          </a:ln>
        </p:spPr>
        <p:txBody>
          <a:bodyPr wrap="none" anchor="ctr"/>
          <a:lstStyle/>
          <a:p>
            <a:endParaRPr lang="en-US"/>
          </a:p>
        </p:txBody>
      </p:sp>
      <p:pic>
        <p:nvPicPr>
          <p:cNvPr id="113667" name="Picture 1" descr="the-hand-that-rocks-the-crad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00113" y="-15875"/>
            <a:ext cx="8243887"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4" name="Rectangle 4"/>
          <p:cNvSpPr>
            <a:spLocks noGrp="1" noChangeArrowheads="1"/>
          </p:cNvSpPr>
          <p:nvPr>
            <p:ph type="title" idx="4294967295"/>
          </p:nvPr>
        </p:nvSpPr>
        <p:spPr>
          <a:xfrm>
            <a:off x="3275856" y="34925"/>
            <a:ext cx="5580062" cy="1593875"/>
          </a:xfrm>
        </p:spPr>
        <p:txBody>
          <a:bodyPr/>
          <a:lstStyle/>
          <a:p>
            <a:pPr eaLnBrk="1" hangingPunct="1">
              <a:defRPr/>
            </a:pPr>
            <a:r>
              <a:rPr lang="en-US" b="1" i="1" dirty="0" smtClean="0">
                <a:cs typeface="+mj-cs"/>
              </a:rPr>
              <a:t>The Hand That Rocks the Cradle…</a:t>
            </a:r>
          </a:p>
        </p:txBody>
      </p:sp>
      <p:sp>
        <p:nvSpPr>
          <p:cNvPr id="5" name="Rectangle 4"/>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a:t>
            </a:r>
            <a:r>
              <a:rPr lang="en-US" sz="2000" b="1" kern="0" dirty="0" smtClean="0">
                <a:solidFill>
                  <a:srgbClr val="FFFFFF"/>
                </a:solidFill>
                <a:effectLst>
                  <a:outerShdw blurRad="38100" dist="38100" dir="2700000" algn="tl">
                    <a:srgbClr val="000000"/>
                  </a:outerShdw>
                </a:effectLst>
                <a:latin typeface="Arial"/>
                <a:cs typeface="Arial"/>
              </a:rPr>
              <a:t>Crossroads International Church Singapore</a:t>
            </a:r>
            <a:r>
              <a:rPr lang="en-US" sz="2000" b="1" kern="0" dirty="0">
                <a:solidFill>
                  <a:srgbClr val="FFFFFF"/>
                </a:solidFill>
                <a:effectLst>
                  <a:outerShdw blurRad="38100" dist="38100" dir="2700000" algn="tl">
                    <a:srgbClr val="000000"/>
                  </a:outerShdw>
                </a:effectLst>
                <a:latin typeface="Arial"/>
                <a:cs typeface="Arial"/>
              </a:rPr>
              <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smtClean="0">
                <a:solidFill>
                  <a:srgbClr val="FFFFFF"/>
                </a:solidFill>
                <a:effectLst>
                  <a:outerShdw blurRad="38100" dist="38100" dir="2700000" algn="tl">
                    <a:srgbClr val="000000"/>
                  </a:outerShdw>
                </a:effectLst>
                <a:latin typeface="Arial"/>
                <a:cs typeface="Arial"/>
              </a:rPr>
              <a:t>cicfamily.com &amp; BibleStudyDownloads.org</a:t>
            </a:r>
            <a:endParaRPr lang="en-US" sz="2000" b="1" kern="0" dirty="0">
              <a:solidFill>
                <a:srgbClr val="FFFFFF"/>
              </a:solidFill>
              <a:effectLst>
                <a:outerShdw blurRad="38100" dist="38100" dir="2700000" algn="tl">
                  <a:srgbClr val="000000"/>
                </a:outerShdw>
              </a:effectLst>
              <a:latin typeface="Arial"/>
              <a:cs typeface="Arial"/>
            </a:endParaRPr>
          </a:p>
        </p:txBody>
      </p:sp>
    </p:spTree>
  </p:cSld>
  <p:clrMapOvr>
    <a:masterClrMapping/>
  </p:clrMapOvr>
  <p:transition xmlns:p14="http://schemas.microsoft.com/office/powerpoint/2010/main" spd="med">
    <p:random/>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2098"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pic>
        <p:nvPicPr>
          <p:cNvPr id="132099" name="Picture 3" descr="221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838200"/>
            <a:ext cx="4908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0" name="Rectangle 2"/>
          <p:cNvSpPr>
            <a:spLocks noGrp="1" noChangeArrowheads="1"/>
          </p:cNvSpPr>
          <p:nvPr>
            <p:ph type="title" idx="4294967295"/>
          </p:nvPr>
        </p:nvSpPr>
        <p:spPr>
          <a:xfrm>
            <a:off x="685800" y="76200"/>
            <a:ext cx="7772400" cy="1143000"/>
          </a:xfrm>
        </p:spPr>
        <p:txBody>
          <a:bodyPr/>
          <a:lstStyle/>
          <a:p>
            <a:pPr eaLnBrk="1" hangingPunct="1"/>
            <a:r>
              <a:rPr lang="en-US" b="1">
                <a:latin typeface="Big Caslon" charset="0"/>
                <a:ea typeface="ＭＳ Ｐゴシック" charset="0"/>
                <a:cs typeface="ＭＳ Ｐゴシック" charset="0"/>
              </a:rPr>
              <a:t>The Founder of Mother</a:t>
            </a:r>
            <a:r>
              <a:rPr lang="fr-FR" altLang="ja-JP" b="1">
                <a:latin typeface="Big Caslon" charset="0"/>
                <a:ea typeface="ＭＳ Ｐゴシック" charset="0"/>
                <a:cs typeface="ＭＳ Ｐゴシック" charset="0"/>
              </a:rPr>
              <a:t>'</a:t>
            </a:r>
            <a:r>
              <a:rPr lang="en-US" altLang="ja-JP" b="1">
                <a:latin typeface="Big Caslon" charset="0"/>
                <a:ea typeface="ＭＳ Ｐゴシック" charset="0"/>
                <a:cs typeface="ＭＳ Ｐゴシック" charset="0"/>
              </a:rPr>
              <a:t>s Day</a:t>
            </a:r>
            <a:endParaRPr lang="en-US">
              <a:latin typeface="Big Caslon" charset="0"/>
              <a:ea typeface="ＭＳ Ｐゴシック" charset="0"/>
              <a:cs typeface="ＭＳ Ｐゴシック" charset="0"/>
            </a:endParaRPr>
          </a:p>
        </p:txBody>
      </p:sp>
      <p:sp>
        <p:nvSpPr>
          <p:cNvPr id="132101" name="Rectangle 5"/>
          <p:cNvSpPr>
            <a:spLocks noChangeArrowheads="1"/>
          </p:cNvSpPr>
          <p:nvPr/>
        </p:nvSpPr>
        <p:spPr bwMode="auto">
          <a:xfrm>
            <a:off x="838200" y="57150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r>
              <a:rPr lang="en-US" sz="4000" b="1">
                <a:solidFill>
                  <a:schemeClr val="tx2"/>
                </a:solidFill>
                <a:latin typeface="Big Caslon" charset="0"/>
              </a:rPr>
              <a:t>Anne Jarvis (died 1948)</a:t>
            </a:r>
          </a:p>
        </p:txBody>
      </p:sp>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15416"/>
            <a:ext cx="9052420" cy="6306519"/>
          </a:xfrm>
          <a:prstGeom prst="rect">
            <a:avLst/>
          </a:prstGeom>
        </p:spPr>
      </p:pic>
      <p:sp>
        <p:nvSpPr>
          <p:cNvPr id="2" name="Rounded Rectangular Callout 1"/>
          <p:cNvSpPr/>
          <p:nvPr/>
        </p:nvSpPr>
        <p:spPr bwMode="auto">
          <a:xfrm>
            <a:off x="107504" y="5553165"/>
            <a:ext cx="8964488" cy="1260211"/>
          </a:xfrm>
          <a:prstGeom prst="wedgeRoundRectCallout">
            <a:avLst>
              <a:gd name="adj1" fmla="val 20691"/>
              <a:gd name="adj2" fmla="val -102905"/>
              <a:gd name="adj3" fmla="val 16667"/>
            </a:avLst>
          </a:prstGeom>
          <a:solidFill>
            <a:srgbClr val="333399"/>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5301208"/>
            <a:ext cx="9036496" cy="1556792"/>
          </a:xfrm>
          <a:effectLst/>
          <a:extLst/>
        </p:spPr>
        <p:txBody>
          <a:bodyPr/>
          <a:lstStyle/>
          <a:p>
            <a:pPr>
              <a:defRPr/>
            </a:pPr>
            <a:r>
              <a:rPr lang="en-US" b="1" dirty="0" smtClean="0">
                <a:solidFill>
                  <a:srgbClr val="FFFFFF"/>
                </a:solidFill>
                <a:effectLst/>
                <a:latin typeface="Arial" charset="0"/>
                <a:ea typeface="ＭＳ Ｐゴシック" charset="0"/>
                <a:cs typeface="ＭＳ Ｐゴシック" charset="0"/>
              </a:rPr>
              <a:t>"</a:t>
            </a:r>
            <a:r>
              <a:rPr lang="en-US" sz="4000" b="1" dirty="0" smtClean="0">
                <a:solidFill>
                  <a:srgbClr val="FFFFFF"/>
                </a:solidFill>
                <a:effectLst/>
                <a:latin typeface="Arial" charset="0"/>
                <a:ea typeface="ＭＳ Ｐゴシック" charset="0"/>
                <a:cs typeface="ＭＳ Ｐゴシック" charset="0"/>
              </a:rPr>
              <a:t>Honor</a:t>
            </a:r>
            <a:r>
              <a:rPr lang="en-US" b="1" dirty="0" smtClean="0">
                <a:solidFill>
                  <a:srgbClr val="FFFFFF"/>
                </a:solidFill>
                <a:effectLst/>
                <a:latin typeface="Arial" charset="0"/>
                <a:ea typeface="ＭＳ Ｐゴシック" charset="0"/>
                <a:cs typeface="ＭＳ Ｐゴシック" charset="0"/>
              </a:rPr>
              <a:t> your father and mother..."</a:t>
            </a:r>
            <a:endParaRPr lang="en-US" b="1" dirty="0">
              <a:solidFill>
                <a:srgbClr val="FFFFFF"/>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162785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2" descr="Three Son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12" y="5229200"/>
            <a:ext cx="9144000" cy="1143000"/>
          </a:xfrm>
        </p:spPr>
        <p:txBody>
          <a:bodyPr/>
          <a:lstStyle/>
          <a:p>
            <a:pPr>
              <a:defRPr/>
            </a:pPr>
            <a:r>
              <a:rPr lang="en-US" sz="5400" b="1" dirty="0" smtClean="0">
                <a:solidFill>
                  <a:schemeClr val="tx1"/>
                </a:solidFill>
                <a:effectLst>
                  <a:glow rad="266700">
                    <a:schemeClr val="bg1">
                      <a:alpha val="75000"/>
                    </a:schemeClr>
                  </a:glow>
                </a:effectLst>
              </a:rPr>
              <a:t>Our Three Sons</a:t>
            </a:r>
            <a:endParaRPr lang="en-US" sz="5400" b="1" dirty="0">
              <a:solidFill>
                <a:schemeClr val="tx1"/>
              </a:solidFill>
              <a:effectLst>
                <a:glow rad="266700">
                  <a:schemeClr val="bg1">
                    <a:alpha val="75000"/>
                  </a:schemeClr>
                </a:glow>
              </a:effectLst>
            </a:endParaRPr>
          </a:p>
        </p:txBody>
      </p:sp>
    </p:spTree>
    <p:extLst>
      <p:ext uri="{BB962C8B-B14F-4D97-AF65-F5344CB8AC3E}">
        <p14:creationId xmlns:p14="http://schemas.microsoft.com/office/powerpoint/2010/main" val="67828324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6-12-24 Griffith Family.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55331" name="Rectangle 3"/>
          <p:cNvSpPr>
            <a:spLocks noGrp="1" noChangeArrowheads="1"/>
          </p:cNvSpPr>
          <p:nvPr>
            <p:ph type="ctrTitle"/>
          </p:nvPr>
        </p:nvSpPr>
        <p:spPr>
          <a:xfrm>
            <a:off x="9684568" y="260648"/>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smtClean="0">
                <a:solidFill>
                  <a:schemeClr val="tx1"/>
                </a:solidFill>
                <a:effectLst>
                  <a:glow rad="254000">
                    <a:schemeClr val="bg1">
                      <a:alpha val="75000"/>
                    </a:schemeClr>
                  </a:glow>
                </a:effectLst>
                <a:latin typeface="Arial"/>
                <a:cs typeface="Arial"/>
              </a:rPr>
              <a:t>The Griffiths </a:t>
            </a:r>
            <a:br>
              <a:rPr lang="en-US" sz="2800" b="1" i="1" dirty="0" smtClean="0">
                <a:solidFill>
                  <a:schemeClr val="tx1"/>
                </a:solidFill>
                <a:effectLst>
                  <a:glow rad="254000">
                    <a:schemeClr val="bg1">
                      <a:alpha val="75000"/>
                    </a:schemeClr>
                  </a:glow>
                </a:effectLst>
                <a:latin typeface="Arial"/>
                <a:cs typeface="Arial"/>
              </a:rPr>
            </a:br>
            <a:r>
              <a:rPr lang="en-US" sz="2800" b="1" i="1" dirty="0" smtClean="0">
                <a:solidFill>
                  <a:schemeClr val="tx1"/>
                </a:solidFill>
                <a:effectLst>
                  <a:glow rad="254000">
                    <a:schemeClr val="bg1">
                      <a:alpha val="75000"/>
                    </a:schemeClr>
                  </a:glow>
                </a:effectLst>
                <a:latin typeface="Arial"/>
                <a:cs typeface="Arial"/>
              </a:rPr>
              <a:t>9 Jan 2016</a:t>
            </a:r>
            <a:endParaRPr lang="en-US" b="1" dirty="0" smtClean="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0" y="3573016"/>
            <a:ext cx="3051851"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defRPr/>
            </a:pPr>
            <a:r>
              <a:rPr lang="en-US" sz="4000" b="1" dirty="0" smtClean="0">
                <a:solidFill>
                  <a:srgbClr val="FFFFFF"/>
                </a:solidFill>
                <a:effectLst>
                  <a:glow rad="254000">
                    <a:srgbClr val="000000">
                      <a:alpha val="75000"/>
                    </a:srgbClr>
                  </a:glow>
                </a:effectLst>
                <a:latin typeface="Arial"/>
                <a:cs typeface="Arial"/>
              </a:rPr>
              <a:t>Kurt &amp; Cara</a:t>
            </a:r>
            <a:r>
              <a:rPr lang="en-US" sz="4000" b="1" dirty="0">
                <a:solidFill>
                  <a:srgbClr val="FFFFFF"/>
                </a:solidFill>
                <a:effectLst>
                  <a:glow rad="254000">
                    <a:srgbClr val="000000">
                      <a:alpha val="75000"/>
                    </a:srgbClr>
                  </a:glow>
                </a:effectLst>
                <a:latin typeface="Arial"/>
                <a:cs typeface="Arial"/>
              </a:rPr>
              <a:t> </a:t>
            </a:r>
            <a:r>
              <a:rPr lang="en-US" sz="4000" b="1" dirty="0" smtClean="0">
                <a:solidFill>
                  <a:srgbClr val="FFFFFF"/>
                </a:solidFill>
                <a:effectLst>
                  <a:glow rad="254000">
                    <a:srgbClr val="000000">
                      <a:alpha val="75000"/>
                    </a:srgbClr>
                  </a:glow>
                </a:effectLst>
                <a:latin typeface="Arial"/>
                <a:cs typeface="Arial"/>
              </a:rPr>
              <a:t>(30)</a:t>
            </a:r>
            <a:endParaRPr lang="en-US" sz="2800" b="1" dirty="0">
              <a:solidFill>
                <a:srgbClr val="FFFFFF"/>
              </a:solidFill>
              <a:effectLst>
                <a:glow rad="254000">
                  <a:srgbClr val="000000">
                    <a:alpha val="75000"/>
                  </a:srgbClr>
                </a:glow>
              </a:effectLst>
              <a:latin typeface="Arial"/>
              <a:cs typeface="Arial"/>
            </a:endParaRPr>
          </a:p>
        </p:txBody>
      </p:sp>
      <p:sp>
        <p:nvSpPr>
          <p:cNvPr id="355334" name="Text Box 6"/>
          <p:cNvSpPr txBox="1">
            <a:spLocks noChangeArrowheads="1"/>
          </p:cNvSpPr>
          <p:nvPr/>
        </p:nvSpPr>
        <p:spPr bwMode="auto">
          <a:xfrm>
            <a:off x="7502841" y="3140968"/>
            <a:ext cx="1409961"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en-US" sz="4000" b="1" dirty="0">
                <a:solidFill>
                  <a:srgbClr val="FFFFFF"/>
                </a:solidFill>
                <a:effectLst>
                  <a:glow rad="254000">
                    <a:srgbClr val="000000">
                      <a:alpha val="75000"/>
                    </a:srgbClr>
                  </a:glow>
                </a:effectLst>
                <a:latin typeface="Arial"/>
                <a:cs typeface="Arial"/>
              </a:rPr>
              <a:t>John</a:t>
            </a:r>
            <a:br>
              <a:rPr lang="en-US" sz="4000" b="1" dirty="0">
                <a:solidFill>
                  <a:srgbClr val="FFFFFF"/>
                </a:solidFill>
                <a:effectLst>
                  <a:glow rad="254000">
                    <a:srgbClr val="000000">
                      <a:alpha val="75000"/>
                    </a:srgbClr>
                  </a:glow>
                </a:effectLst>
                <a:latin typeface="Arial"/>
                <a:cs typeface="Arial"/>
              </a:rPr>
            </a:br>
            <a:r>
              <a:rPr lang="en-US" sz="4000" b="1" dirty="0" smtClean="0">
                <a:solidFill>
                  <a:srgbClr val="FFFFFF"/>
                </a:solidFill>
                <a:effectLst>
                  <a:glow rad="254000">
                    <a:srgbClr val="000000">
                      <a:alpha val="75000"/>
                    </a:srgbClr>
                  </a:glow>
                </a:effectLst>
                <a:latin typeface="Arial"/>
                <a:cs typeface="Arial"/>
              </a:rPr>
              <a:t>(24)</a:t>
            </a:r>
            <a:endParaRPr lang="en-US" sz="2800" b="1" dirty="0">
              <a:solidFill>
                <a:srgbClr val="FFFFFF"/>
              </a:solidFill>
              <a:effectLst>
                <a:glow rad="254000">
                  <a:srgbClr val="000000">
                    <a:alpha val="75000"/>
                  </a:srgbClr>
                </a:glow>
              </a:effectLst>
              <a:latin typeface="Arial"/>
              <a:cs typeface="Arial"/>
            </a:endParaRPr>
          </a:p>
        </p:txBody>
      </p:sp>
      <p:sp>
        <p:nvSpPr>
          <p:cNvPr id="355335" name="Text Box 7"/>
          <p:cNvSpPr txBox="1">
            <a:spLocks noChangeArrowheads="1"/>
          </p:cNvSpPr>
          <p:nvPr/>
        </p:nvSpPr>
        <p:spPr bwMode="auto">
          <a:xfrm>
            <a:off x="2627784" y="2924944"/>
            <a:ext cx="4392488"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defRPr/>
            </a:pPr>
            <a:r>
              <a:rPr lang="en-US" sz="4000" b="1" dirty="0">
                <a:solidFill>
                  <a:srgbClr val="FFFFFF"/>
                </a:solidFill>
                <a:effectLst>
                  <a:glow rad="254000">
                    <a:srgbClr val="000000">
                      <a:alpha val="75000"/>
                    </a:srgbClr>
                  </a:glow>
                </a:effectLst>
                <a:latin typeface="Arial"/>
                <a:cs typeface="Arial"/>
              </a:rPr>
              <a:t>Stephen &amp; Katie </a:t>
            </a:r>
            <a:r>
              <a:rPr lang="en-US" sz="4000" b="1" dirty="0" smtClean="0">
                <a:solidFill>
                  <a:srgbClr val="FFFFFF"/>
                </a:solidFill>
                <a:effectLst>
                  <a:glow rad="254000">
                    <a:srgbClr val="000000">
                      <a:alpha val="75000"/>
                    </a:srgbClr>
                  </a:glow>
                </a:effectLst>
                <a:latin typeface="Arial"/>
                <a:cs typeface="Arial"/>
              </a:rPr>
              <a:t>(27)</a:t>
            </a:r>
            <a:endParaRPr lang="en-US" sz="2800" b="1" dirty="0">
              <a:solidFill>
                <a:srgbClr val="FFFFFF"/>
              </a:solidFill>
              <a:effectLst>
                <a:glow rad="254000">
                  <a:srgbClr val="000000">
                    <a:alpha val="75000"/>
                  </a:srgbClr>
                </a:glow>
              </a:effectLst>
              <a:latin typeface="Arial"/>
              <a:cs typeface="Arial"/>
            </a:endParaRPr>
          </a:p>
        </p:txBody>
      </p:sp>
      <p:sp>
        <p:nvSpPr>
          <p:cNvPr id="355336" name="Text Box 8"/>
          <p:cNvSpPr txBox="1">
            <a:spLocks noChangeArrowheads="1"/>
          </p:cNvSpPr>
          <p:nvPr/>
        </p:nvSpPr>
        <p:spPr bwMode="auto">
          <a:xfrm>
            <a:off x="2771800" y="5517232"/>
            <a:ext cx="4680520" cy="70788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defRPr/>
            </a:pPr>
            <a:r>
              <a:rPr lang="en-US" sz="4000" b="1" dirty="0" smtClean="0">
                <a:solidFill>
                  <a:srgbClr val="FFFFFF"/>
                </a:solidFill>
                <a:effectLst>
                  <a:glow rad="254000">
                    <a:srgbClr val="000000">
                      <a:alpha val="75000"/>
                    </a:srgbClr>
                  </a:glow>
                </a:effectLst>
                <a:latin typeface="Arial"/>
                <a:cs typeface="Arial"/>
              </a:rPr>
              <a:t>Susan &amp; Rick</a:t>
            </a:r>
            <a:endParaRPr lang="en-US" sz="2800" b="1" dirty="0">
              <a:solidFill>
                <a:srgbClr val="FFFFFF"/>
              </a:solidFill>
              <a:effectLst>
                <a:glow rad="254000">
                  <a:srgbClr val="000000">
                    <a:alpha val="75000"/>
                  </a:srgbClr>
                </a:glow>
              </a:effectLst>
              <a:latin typeface="Arial"/>
              <a:cs typeface="Arial"/>
            </a:endParaRPr>
          </a:p>
        </p:txBody>
      </p:sp>
      <p:sp>
        <p:nvSpPr>
          <p:cNvPr id="10" name="Title 2"/>
          <p:cNvSpPr txBox="1">
            <a:spLocks/>
          </p:cNvSpPr>
          <p:nvPr/>
        </p:nvSpPr>
        <p:spPr bwMode="auto">
          <a:xfrm>
            <a:off x="6940530" y="0"/>
            <a:ext cx="2209800" cy="685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b="1" kern="0" dirty="0" smtClean="0">
                <a:solidFill>
                  <a:srgbClr val="FFFFFF"/>
                </a:solidFill>
                <a:effectLst>
                  <a:glow rad="254000">
                    <a:srgbClr val="000000"/>
                  </a:glow>
                </a:effectLst>
                <a:latin typeface="Arial" charset="0"/>
                <a:ea typeface="ＭＳ Ｐゴシック" charset="0"/>
                <a:cs typeface="ＭＳ Ｐゴシック" charset="0"/>
              </a:rPr>
              <a:t>2017</a:t>
            </a:r>
            <a:endParaRPr lang="en-US" b="1" kern="0" dirty="0">
              <a:solidFill>
                <a:srgbClr val="FFFFFF"/>
              </a:solidFill>
              <a:effectLst>
                <a:glow rad="254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2819543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urt &amp; Cara Sid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 y="0"/>
            <a:ext cx="9144001"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932040" y="260350"/>
            <a:ext cx="4177035" cy="2376562"/>
          </a:xfrm>
        </p:spPr>
        <p:txBody>
          <a:bodyPr/>
          <a:lstStyle/>
          <a:p>
            <a:pPr>
              <a:defRPr/>
            </a:pPr>
            <a:r>
              <a:rPr lang="en-US" b="1" dirty="0" smtClean="0">
                <a:solidFill>
                  <a:schemeClr val="tx1"/>
                </a:solidFill>
                <a:effectLst>
                  <a:glow rad="266700">
                    <a:schemeClr val="bg1">
                      <a:alpha val="75000"/>
                    </a:schemeClr>
                  </a:glow>
                </a:effectLst>
              </a:rPr>
              <a:t>Kurt</a:t>
            </a:r>
            <a:r>
              <a:rPr lang="en-US" b="1" dirty="0">
                <a:solidFill>
                  <a:schemeClr val="tx1"/>
                </a:solidFill>
                <a:effectLst>
                  <a:glow rad="266700">
                    <a:schemeClr val="bg1">
                      <a:alpha val="75000"/>
                    </a:schemeClr>
                  </a:glow>
                </a:effectLst>
              </a:rPr>
              <a:t> (30) </a:t>
            </a:r>
            <a:r>
              <a:rPr lang="en-US" b="1" dirty="0" smtClean="0">
                <a:solidFill>
                  <a:schemeClr val="tx1"/>
                </a:solidFill>
                <a:effectLst>
                  <a:glow rad="266700">
                    <a:schemeClr val="bg1">
                      <a:alpha val="75000"/>
                    </a:schemeClr>
                  </a:glow>
                </a:effectLst>
              </a:rPr>
              <a:t>works </a:t>
            </a:r>
            <a:br>
              <a:rPr lang="en-US" b="1" dirty="0" smtClean="0">
                <a:solidFill>
                  <a:schemeClr val="tx1"/>
                </a:solidFill>
                <a:effectLst>
                  <a:glow rad="266700">
                    <a:schemeClr val="bg1">
                      <a:alpha val="75000"/>
                    </a:schemeClr>
                  </a:glow>
                </a:effectLst>
              </a:rPr>
            </a:br>
            <a:r>
              <a:rPr lang="en-US" b="1" dirty="0" smtClean="0">
                <a:solidFill>
                  <a:schemeClr val="tx1"/>
                </a:solidFill>
                <a:effectLst>
                  <a:glow rad="266700">
                    <a:schemeClr val="bg1">
                      <a:alpha val="75000"/>
                    </a:schemeClr>
                  </a:glow>
                </a:effectLst>
              </a:rPr>
              <a:t>in IT and lives in Seattle</a:t>
            </a:r>
            <a:endParaRPr lang="en-US" b="1" dirty="0">
              <a:solidFill>
                <a:schemeClr val="tx1"/>
              </a:solidFill>
              <a:effectLst>
                <a:glow rad="266700">
                  <a:schemeClr val="bg1">
                    <a:alpha val="75000"/>
                  </a:schemeClr>
                </a:glow>
              </a:effectLst>
            </a:endParaRPr>
          </a:p>
        </p:txBody>
      </p:sp>
    </p:spTree>
    <p:extLst>
      <p:ext uri="{BB962C8B-B14F-4D97-AF65-F5344CB8AC3E}">
        <p14:creationId xmlns:p14="http://schemas.microsoft.com/office/powerpoint/2010/main" val="72306574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2" descr="Stephen's Plane Q400 Cockpit.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2413" y="0"/>
            <a:ext cx="68548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smtClean="0">
                <a:solidFill>
                  <a:srgbClr val="FFFF99"/>
                </a:solidFill>
                <a:effectLst>
                  <a:glow rad="266700">
                    <a:srgbClr val="000000">
                      <a:alpha val="75000"/>
                    </a:srgbClr>
                  </a:glow>
                </a:effectLst>
                <a:latin typeface="Arial" charset="0"/>
                <a:ea typeface="ＭＳ Ｐゴシック"/>
              </a:rPr>
              <a:t>6</a:t>
            </a:r>
          </a:p>
        </p:txBody>
      </p:sp>
      <p:pic>
        <p:nvPicPr>
          <p:cNvPr id="346115" name="Picture 2" descr="Stephen Pilot Kenmore Uniform.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19675" y="0"/>
            <a:ext cx="4232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504" y="3429001"/>
            <a:ext cx="5400599" cy="3429000"/>
          </a:xfrm>
        </p:spPr>
        <p:txBody>
          <a:bodyPr/>
          <a:lstStyle/>
          <a:p>
            <a:pPr>
              <a:defRPr/>
            </a:pPr>
            <a:r>
              <a:rPr lang="en-US" b="1" dirty="0">
                <a:solidFill>
                  <a:schemeClr val="tx1"/>
                </a:solidFill>
                <a:effectLst>
                  <a:glow rad="266700">
                    <a:schemeClr val="bg1">
                      <a:alpha val="75000"/>
                    </a:schemeClr>
                  </a:glow>
                </a:effectLst>
              </a:rPr>
              <a:t>Stephen </a:t>
            </a:r>
            <a:r>
              <a:rPr lang="en-US" b="1" dirty="0" smtClean="0">
                <a:solidFill>
                  <a:schemeClr val="tx1"/>
                </a:solidFill>
                <a:effectLst>
                  <a:glow rad="266700">
                    <a:schemeClr val="bg1">
                      <a:alpha val="75000"/>
                    </a:schemeClr>
                  </a:glow>
                </a:effectLst>
              </a:rPr>
              <a:t>is a pilot with Spirit Airlines, Boise, Idaho</a:t>
            </a:r>
            <a:endParaRPr lang="en-US" b="1" dirty="0">
              <a:solidFill>
                <a:schemeClr val="tx1"/>
              </a:solidFill>
              <a:effectLst>
                <a:glow rad="266700">
                  <a:schemeClr val="bg1">
                    <a:alpha val="75000"/>
                  </a:schemeClr>
                </a:glow>
              </a:effectLst>
            </a:endParaRPr>
          </a:p>
        </p:txBody>
      </p:sp>
    </p:spTree>
    <p:extLst>
      <p:ext uri="{BB962C8B-B14F-4D97-AF65-F5344CB8AC3E}">
        <p14:creationId xmlns:p14="http://schemas.microsoft.com/office/powerpoint/2010/main" val="19032479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4450"/>
            <a:ext cx="7772400" cy="1143000"/>
          </a:xfrm>
        </p:spPr>
        <p:txBody>
          <a:bodyPr/>
          <a:lstStyle/>
          <a:p>
            <a:pPr>
              <a:defRPr/>
            </a:pPr>
            <a:r>
              <a:rPr lang="en-US" sz="6000" b="1" dirty="0" smtClean="0">
                <a:solidFill>
                  <a:schemeClr val="tx1"/>
                </a:solidFill>
                <a:effectLst>
                  <a:glow rad="266700">
                    <a:schemeClr val="bg1">
                      <a:alpha val="75000"/>
                    </a:schemeClr>
                  </a:glow>
                </a:effectLst>
              </a:rPr>
              <a:t>Spirit Airbus A320</a:t>
            </a:r>
            <a:endParaRPr lang="en-US" sz="6000" b="1" dirty="0">
              <a:solidFill>
                <a:schemeClr val="tx1"/>
              </a:solidFill>
              <a:effectLst>
                <a:glow rad="266700">
                  <a:schemeClr val="bg1">
                    <a:alpha val="75000"/>
                  </a:schemeClr>
                </a:glow>
              </a:effectLst>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smtClean="0">
                <a:solidFill>
                  <a:srgbClr val="FFFFFF"/>
                </a:solidFill>
                <a:effectLst>
                  <a:glow rad="266700">
                    <a:srgbClr val="000000">
                      <a:alpha val="75000"/>
                    </a:srgbClr>
                  </a:glow>
                </a:effectLst>
                <a:latin typeface="Arial" charset="0"/>
                <a:ea typeface="ＭＳ Ｐゴシック"/>
              </a:rPr>
              <a:t>8</a:t>
            </a:r>
          </a:p>
        </p:txBody>
      </p:sp>
      <p:pic>
        <p:nvPicPr>
          <p:cNvPr id="3" name="Picture 2"/>
          <p:cNvPicPr>
            <a:picLocks noChangeAspect="1"/>
          </p:cNvPicPr>
          <p:nvPr/>
        </p:nvPicPr>
        <p:blipFill>
          <a:blip r:embed="rId2"/>
          <a:stretch>
            <a:fillRect/>
          </a:stretch>
        </p:blipFill>
        <p:spPr>
          <a:xfrm>
            <a:off x="0" y="1638300"/>
            <a:ext cx="9144000" cy="3581400"/>
          </a:xfrm>
          <a:prstGeom prst="rect">
            <a:avLst/>
          </a:prstGeom>
        </p:spPr>
      </p:pic>
      <p:sp>
        <p:nvSpPr>
          <p:cNvPr id="5" name="Title 1"/>
          <p:cNvSpPr txBox="1">
            <a:spLocks/>
          </p:cNvSpPr>
          <p:nvPr/>
        </p:nvSpPr>
        <p:spPr bwMode="auto">
          <a:xfrm>
            <a:off x="899592" y="5373216"/>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a:defRPr/>
            </a:pPr>
            <a:r>
              <a:rPr lang="en-US" sz="4800" b="1" i="1" dirty="0" smtClean="0">
                <a:solidFill>
                  <a:srgbClr val="FFFFFF"/>
                </a:solidFill>
                <a:effectLst>
                  <a:glow rad="266700">
                    <a:srgbClr val="000000">
                      <a:alpha val="75000"/>
                    </a:srgbClr>
                  </a:glow>
                </a:effectLst>
                <a:latin typeface="26"/>
                <a:ea typeface="ＭＳ Ｐゴシック"/>
              </a:rPr>
              <a:t>Stephen</a:t>
            </a:r>
            <a:r>
              <a:rPr lang="mr-IN" sz="4800" b="1" i="1" dirty="0" smtClean="0">
                <a:solidFill>
                  <a:srgbClr val="FFFFFF"/>
                </a:solidFill>
                <a:effectLst>
                  <a:glow rad="266700">
                    <a:srgbClr val="000000">
                      <a:alpha val="75000"/>
                    </a:srgbClr>
                  </a:glow>
                </a:effectLst>
                <a:ea typeface="ＭＳ Ｐゴシック"/>
              </a:rPr>
              <a:t>'</a:t>
            </a:r>
            <a:r>
              <a:rPr lang="en-US" sz="4800" b="1" i="1" dirty="0" smtClean="0">
                <a:solidFill>
                  <a:srgbClr val="FFFFFF"/>
                </a:solidFill>
                <a:effectLst>
                  <a:glow rad="266700">
                    <a:srgbClr val="000000">
                      <a:alpha val="75000"/>
                    </a:srgbClr>
                  </a:glow>
                </a:effectLst>
                <a:latin typeface="26"/>
                <a:ea typeface="ＭＳ Ｐゴシック"/>
              </a:rPr>
              <a:t>s Plane</a:t>
            </a:r>
            <a:endParaRPr lang="en-US" sz="4800" b="1" i="1" dirty="0">
              <a:solidFill>
                <a:srgbClr val="FFFFFF"/>
              </a:solidFill>
              <a:effectLst>
                <a:glow rad="266700">
                  <a:srgbClr val="000000">
                    <a:alpha val="75000"/>
                  </a:srgbClr>
                </a:glow>
              </a:effectLst>
              <a:latin typeface="26"/>
              <a:ea typeface="ＭＳ Ｐゴシック"/>
            </a:endParaRPr>
          </a:p>
        </p:txBody>
      </p:sp>
    </p:spTree>
    <p:extLst>
      <p:ext uri="{BB962C8B-B14F-4D97-AF65-F5344CB8AC3E}">
        <p14:creationId xmlns:p14="http://schemas.microsoft.com/office/powerpoint/2010/main" val="31543368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6100877"/>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a:solidFill>
                  <a:srgbClr val="FFFF99"/>
                </a:solidFill>
                <a:effectLst>
                  <a:glow rad="266700">
                    <a:srgbClr val="000000">
                      <a:alpha val="75000"/>
                    </a:srgbClr>
                  </a:glow>
                </a:effectLst>
                <a:latin typeface="Arial" charset="0"/>
                <a:ea typeface="ＭＳ Ｐゴシック"/>
              </a:rPr>
              <a:t>8</a:t>
            </a:r>
            <a:endParaRPr lang="en-US" sz="2400" b="1" dirty="0" smtClean="0">
              <a:solidFill>
                <a:srgbClr val="FFFF99"/>
              </a:solidFill>
              <a:effectLst>
                <a:glow rad="266700">
                  <a:srgbClr val="000000">
                    <a:alpha val="75000"/>
                  </a:srgbClr>
                </a:glow>
              </a:effectLst>
              <a:latin typeface="Arial" charset="0"/>
              <a:ea typeface="ＭＳ Ｐゴシック"/>
            </a:endParaRPr>
          </a:p>
        </p:txBody>
      </p:sp>
      <p:sp>
        <p:nvSpPr>
          <p:cNvPr id="2" name="Title 1"/>
          <p:cNvSpPr>
            <a:spLocks noGrp="1"/>
          </p:cNvSpPr>
          <p:nvPr>
            <p:ph type="title"/>
          </p:nvPr>
        </p:nvSpPr>
        <p:spPr>
          <a:xfrm>
            <a:off x="0" y="6100876"/>
            <a:ext cx="9144000" cy="757124"/>
          </a:xfrm>
        </p:spPr>
        <p:txBody>
          <a:bodyPr/>
          <a:lstStyle/>
          <a:p>
            <a:pPr>
              <a:defRPr/>
            </a:pPr>
            <a:r>
              <a:rPr lang="en-US" b="1" dirty="0">
                <a:solidFill>
                  <a:schemeClr val="tx1"/>
                </a:solidFill>
                <a:effectLst>
                  <a:glow rad="266700">
                    <a:schemeClr val="bg1">
                      <a:alpha val="75000"/>
                    </a:schemeClr>
                  </a:glow>
                </a:effectLst>
              </a:rPr>
              <a:t>Stephen </a:t>
            </a:r>
            <a:r>
              <a:rPr lang="en-US" b="1" dirty="0" smtClean="0">
                <a:solidFill>
                  <a:schemeClr val="tx1"/>
                </a:solidFill>
                <a:effectLst>
                  <a:glow rad="266700">
                    <a:schemeClr val="bg1">
                      <a:alpha val="75000"/>
                    </a:schemeClr>
                  </a:glow>
                </a:effectLst>
              </a:rPr>
              <a:t>flies 174 passengers</a:t>
            </a:r>
            <a:endParaRPr lang="en-US" b="1" dirty="0">
              <a:solidFill>
                <a:schemeClr val="tx1"/>
              </a:solidFill>
              <a:effectLst>
                <a:glow rad="266700">
                  <a:schemeClr val="bg1">
                    <a:alpha val="75000"/>
                  </a:schemeClr>
                </a:glow>
              </a:effectLst>
            </a:endParaRPr>
          </a:p>
        </p:txBody>
      </p:sp>
    </p:spTree>
    <p:extLst>
      <p:ext uri="{BB962C8B-B14F-4D97-AF65-F5344CB8AC3E}">
        <p14:creationId xmlns:p14="http://schemas.microsoft.com/office/powerpoint/2010/main" val="32153616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5" name="Picture 1" descr="Cara Kurt Katie Stephe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86" name="Rectangle 2"/>
          <p:cNvSpPr>
            <a:spLocks noGrp="1" noChangeArrowheads="1"/>
          </p:cNvSpPr>
          <p:nvPr>
            <p:ph type="ctrTitle"/>
          </p:nvPr>
        </p:nvSpPr>
        <p:spPr>
          <a:xfrm>
            <a:off x="0" y="5551488"/>
            <a:ext cx="9144000" cy="685800"/>
          </a:xfrm>
        </p:spPr>
        <p:txBody>
          <a:bodyPr/>
          <a:lstStyle/>
          <a:p>
            <a:pPr eaLnBrk="1" hangingPunct="1"/>
            <a:r>
              <a:rPr lang="en-US" sz="3200" b="1">
                <a:solidFill>
                  <a:schemeClr val="bg1"/>
                </a:solidFill>
                <a:latin typeface="Arial" charset="0"/>
                <a:ea typeface="ＭＳ Ｐゴシック" charset="0"/>
                <a:cs typeface="ＭＳ Ｐゴシック" charset="0"/>
              </a:rPr>
              <a:t>Cara &amp; Kurt   •   Katie &amp; Stephen</a:t>
            </a:r>
            <a:endParaRPr lang="en-US" sz="4000" b="1">
              <a:latin typeface="Times New Roman"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a:solidFill>
                  <a:srgbClr val="FFFF99"/>
                </a:solidFill>
                <a:effectLst>
                  <a:glow rad="266700">
                    <a:srgbClr val="000000">
                      <a:alpha val="75000"/>
                    </a:srgbClr>
                  </a:glow>
                </a:effectLst>
                <a:latin typeface="Arial" charset="0"/>
                <a:ea typeface="ＭＳ Ｐゴシック"/>
              </a:rPr>
              <a:t>8</a:t>
            </a:r>
            <a:endParaRPr lang="en-US" sz="2400" b="1" dirty="0" smtClean="0">
              <a:solidFill>
                <a:srgbClr val="FFFF99"/>
              </a:solidFill>
              <a:effectLst>
                <a:glow rad="266700">
                  <a:srgbClr val="000000">
                    <a:alpha val="75000"/>
                  </a:srgbClr>
                </a:glow>
              </a:effectLst>
              <a:latin typeface="Arial" charset="0"/>
              <a:ea typeface="ＭＳ Ｐゴシック"/>
            </a:endParaRPr>
          </a:p>
        </p:txBody>
      </p:sp>
    </p:spTree>
    <p:extLst>
      <p:ext uri="{BB962C8B-B14F-4D97-AF65-F5344CB8AC3E}">
        <p14:creationId xmlns:p14="http://schemas.microsoft.com/office/powerpoint/2010/main" val="146403934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95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416" y="5085184"/>
            <a:ext cx="9144000" cy="1772816"/>
          </a:xfrm>
        </p:spPr>
        <p:txBody>
          <a:bodyPr/>
          <a:lstStyle/>
          <a:p>
            <a:pPr>
              <a:defRPr/>
            </a:pPr>
            <a:r>
              <a:rPr lang="en-US" sz="4800" b="1" dirty="0" smtClean="0">
                <a:solidFill>
                  <a:schemeClr val="tx1"/>
                </a:solidFill>
                <a:effectLst>
                  <a:glow rad="266700">
                    <a:schemeClr val="bg1">
                      <a:alpha val="75000"/>
                    </a:schemeClr>
                  </a:glow>
                </a:effectLst>
              </a:rPr>
              <a:t>John (24) is a graphic artist in Redlands, California</a:t>
            </a:r>
            <a:endParaRPr lang="en-US" sz="4800" b="1" dirty="0">
              <a:solidFill>
                <a:schemeClr val="tx1"/>
              </a:solidFill>
              <a:effectLst>
                <a:glow rad="266700">
                  <a:schemeClr val="bg1">
                    <a:alpha val="75000"/>
                  </a:schemeClr>
                </a:glow>
              </a:effectLst>
            </a:endParaRP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a:solidFill>
                  <a:srgbClr val="FFFFFF"/>
                </a:solidFill>
                <a:effectLst>
                  <a:glow rad="266700">
                    <a:srgbClr val="000000">
                      <a:alpha val="75000"/>
                    </a:srgbClr>
                  </a:glow>
                </a:effectLst>
                <a:latin typeface="Arial" charset="0"/>
                <a:ea typeface="ＭＳ Ｐゴシック"/>
              </a:rPr>
              <a:t>8</a:t>
            </a:r>
            <a:endParaRPr lang="en-US" sz="2400" b="1" dirty="0" smtClean="0">
              <a:solidFill>
                <a:srgbClr val="FFFFFF"/>
              </a:solidFill>
              <a:effectLst>
                <a:glow rad="266700">
                  <a:srgbClr val="000000">
                    <a:alpha val="75000"/>
                  </a:srgbClr>
                </a:glow>
              </a:effectLst>
              <a:latin typeface="Arial" charset="0"/>
              <a:ea typeface="ＭＳ Ｐゴシック"/>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16792" y="0"/>
            <a:ext cx="2827208" cy="3573016"/>
          </a:xfrm>
          <a:prstGeom prst="rect">
            <a:avLst/>
          </a:prstGeom>
        </p:spPr>
      </p:pic>
    </p:spTree>
    <p:extLst>
      <p:ext uri="{BB962C8B-B14F-4D97-AF65-F5344CB8AC3E}">
        <p14:creationId xmlns:p14="http://schemas.microsoft.com/office/powerpoint/2010/main" val="954580424"/>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Black</a:t>
            </a:r>
          </a:p>
        </p:txBody>
      </p:sp>
    </p:spTree>
  </p:cSld>
  <p:clrMapOvr>
    <a:masterClrMapping/>
  </p:clrMapOvr>
  <p:transition xmlns:p14="http://schemas.microsoft.com/office/powerpoint/2010/main">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ChangeArrowheads="1"/>
          </p:cNvSpPr>
          <p:nvPr/>
        </p:nvSpPr>
        <p:spPr bwMode="auto">
          <a:xfrm>
            <a:off x="0" y="0"/>
            <a:ext cx="9144000" cy="1524000"/>
          </a:xfrm>
          <a:prstGeom prst="rect">
            <a:avLst/>
          </a:prstGeom>
          <a:gradFill rotWithShape="0">
            <a:gsLst>
              <a:gs pos="0">
                <a:srgbClr val="993717"/>
              </a:gs>
              <a:gs pos="100000">
                <a:srgbClr val="993717">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72387" name="Rectangle 3"/>
          <p:cNvSpPr>
            <a:spLocks noGrp="1" noChangeArrowheads="1"/>
          </p:cNvSpPr>
          <p:nvPr>
            <p:ph type="title"/>
          </p:nvPr>
        </p:nvSpPr>
        <p:spPr>
          <a:xfrm>
            <a:off x="457200" y="115888"/>
            <a:ext cx="8229600" cy="1139825"/>
          </a:xfrm>
        </p:spPr>
        <p:txBody>
          <a:bodyPr/>
          <a:lstStyle/>
          <a:p>
            <a:pPr eaLnBrk="1" hangingPunct="1">
              <a:defRPr/>
            </a:pPr>
            <a:r>
              <a:rPr lang="en-US" dirty="0" smtClean="0">
                <a:cs typeface="+mj-cs"/>
              </a:rPr>
              <a:t>Women Have Increasing Influence in Society</a:t>
            </a:r>
          </a:p>
        </p:txBody>
      </p:sp>
      <p:sp>
        <p:nvSpPr>
          <p:cNvPr id="272388" name="Rectangle 4"/>
          <p:cNvSpPr>
            <a:spLocks noGrp="1" noChangeArrowheads="1"/>
          </p:cNvSpPr>
          <p:nvPr>
            <p:ph type="body" idx="1"/>
          </p:nvPr>
        </p:nvSpPr>
        <p:spPr/>
        <p:txBody>
          <a:bodyPr/>
          <a:lstStyle/>
          <a:p>
            <a:pPr eaLnBrk="1" hangingPunct="1">
              <a:defRPr/>
            </a:pPr>
            <a:endParaRPr lang="en-US" smtClean="0">
              <a:cs typeface="+mn-cs"/>
            </a:endParaRPr>
          </a:p>
        </p:txBody>
      </p:sp>
      <p:pic>
        <p:nvPicPr>
          <p:cNvPr id="27238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50975"/>
            <a:ext cx="9144000" cy="540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5"/>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grpSp>
        <p:nvGrpSpPr>
          <p:cNvPr id="143363" name="Group 9"/>
          <p:cNvGrpSpPr>
            <a:grpSpLocks/>
          </p:cNvGrpSpPr>
          <p:nvPr/>
        </p:nvGrpSpPr>
        <p:grpSpPr bwMode="auto">
          <a:xfrm>
            <a:off x="1600200" y="44450"/>
            <a:ext cx="7543800" cy="6813550"/>
            <a:chOff x="480" y="6"/>
            <a:chExt cx="4752" cy="4292"/>
          </a:xfrm>
        </p:grpSpPr>
        <p:pic>
          <p:nvPicPr>
            <p:cNvPr id="143366" name="Picture 4" descr="mothers day gift baskets gifts presen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 y="96"/>
              <a:ext cx="4608" cy="4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7" name="Rectangle 6"/>
            <p:cNvSpPr>
              <a:spLocks noChangeArrowheads="1"/>
            </p:cNvSpPr>
            <p:nvPr/>
          </p:nvSpPr>
          <p:spPr bwMode="auto">
            <a:xfrm rot="2558002">
              <a:off x="883" y="624"/>
              <a:ext cx="797" cy="864"/>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43368" name="Rectangle 7"/>
            <p:cNvSpPr>
              <a:spLocks noChangeArrowheads="1"/>
            </p:cNvSpPr>
            <p:nvPr/>
          </p:nvSpPr>
          <p:spPr bwMode="auto">
            <a:xfrm rot="70569">
              <a:off x="623" y="6"/>
              <a:ext cx="1102" cy="96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43369" name="Rectangle 8"/>
            <p:cNvSpPr>
              <a:spLocks noChangeArrowheads="1"/>
            </p:cNvSpPr>
            <p:nvPr/>
          </p:nvSpPr>
          <p:spPr bwMode="auto">
            <a:xfrm rot="70569">
              <a:off x="480" y="336"/>
              <a:ext cx="1102" cy="96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grpSp>
      <p:sp>
        <p:nvSpPr>
          <p:cNvPr id="143364" name="Rectangle 2"/>
          <p:cNvSpPr>
            <a:spLocks noGrp="1" noChangeArrowheads="1"/>
          </p:cNvSpPr>
          <p:nvPr>
            <p:ph type="title" idx="4294967295"/>
          </p:nvPr>
        </p:nvSpPr>
        <p:spPr>
          <a:xfrm>
            <a:off x="0" y="304800"/>
            <a:ext cx="3810000" cy="609600"/>
          </a:xfrm>
        </p:spPr>
        <p:txBody>
          <a:bodyPr/>
          <a:lstStyle/>
          <a:p>
            <a:pPr eaLnBrk="1" hangingPunct="1"/>
            <a:r>
              <a:rPr lang="en-US" b="1" u="sng">
                <a:latin typeface="Arial" charset="0"/>
                <a:ea typeface="ＭＳ Ｐゴシック" charset="0"/>
                <a:cs typeface="ＭＳ Ｐゴシック" charset="0"/>
              </a:rPr>
              <a:t>Main Idea:</a:t>
            </a:r>
            <a:endParaRPr lang="en-US">
              <a:latin typeface="Arial" charset="0"/>
              <a:ea typeface="ＭＳ Ｐゴシック" charset="0"/>
              <a:cs typeface="ＭＳ Ｐゴシック" charset="0"/>
            </a:endParaRPr>
          </a:p>
        </p:txBody>
      </p:sp>
      <p:sp>
        <p:nvSpPr>
          <p:cNvPr id="143365" name="Rectangle 10"/>
          <p:cNvSpPr>
            <a:spLocks noChangeArrowheads="1"/>
          </p:cNvSpPr>
          <p:nvPr/>
        </p:nvSpPr>
        <p:spPr bwMode="auto">
          <a:xfrm>
            <a:off x="0" y="1371600"/>
            <a:ext cx="388620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r>
              <a:rPr lang="en-US" sz="4400" b="1" i="1">
                <a:solidFill>
                  <a:schemeClr val="tx2"/>
                </a:solidFill>
              </a:rPr>
              <a:t>A mother</a:t>
            </a:r>
            <a:r>
              <a:rPr lang="fr-FR" altLang="ja-JP" sz="4400" b="1" i="1">
                <a:solidFill>
                  <a:schemeClr val="tx2"/>
                </a:solidFill>
              </a:rPr>
              <a:t>'</a:t>
            </a:r>
            <a:r>
              <a:rPr lang="en-US" altLang="ja-JP" sz="4400" b="1" i="1">
                <a:solidFill>
                  <a:schemeClr val="tx2"/>
                </a:solidFill>
              </a:rPr>
              <a:t>s </a:t>
            </a:r>
            <a:r>
              <a:rPr lang="en-US" altLang="ja-JP" sz="4400" b="1" i="1">
                <a:solidFill>
                  <a:schemeClr val="accent2"/>
                </a:solidFill>
              </a:rPr>
              <a:t>influence</a:t>
            </a:r>
            <a:r>
              <a:rPr lang="en-US" altLang="ja-JP" sz="4400" b="1" i="1">
                <a:solidFill>
                  <a:schemeClr val="tx2"/>
                </a:solidFill>
              </a:rPr>
              <a:t> is the most powerful force in the world!</a:t>
            </a:r>
            <a:endParaRPr lang="en-US" sz="4400" b="1" i="1">
              <a:solidFill>
                <a:schemeClr val="tx2"/>
              </a:solidFill>
            </a:endParaRPr>
          </a:p>
        </p:txBody>
      </p:sp>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title" idx="4294967295"/>
          </p:nvPr>
        </p:nvSpPr>
        <p:spPr/>
        <p:txBody>
          <a:bodyPr/>
          <a:lstStyle/>
          <a:p>
            <a:pPr eaLnBrk="1" hangingPunct="1"/>
            <a:r>
              <a:rPr lang="en-US" sz="6000" b="1">
                <a:solidFill>
                  <a:srgbClr val="FFFFFF"/>
                </a:solidFill>
                <a:latin typeface="Arial" charset="0"/>
                <a:ea typeface="ＭＳ Ｐゴシック" charset="0"/>
                <a:cs typeface="ＭＳ Ｐゴシック" charset="0"/>
              </a:rPr>
              <a:t>2 Timothy 1:1-11</a:t>
            </a:r>
          </a:p>
        </p:txBody>
      </p:sp>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7458" name="Picture 3" descr="WordTruth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8" name="Rectangle 2"/>
          <p:cNvSpPr>
            <a:spLocks noGrp="1" noChangeArrowheads="1"/>
          </p:cNvSpPr>
          <p:nvPr>
            <p:ph type="title" idx="4294967295"/>
          </p:nvPr>
        </p:nvSpPr>
        <p:spPr>
          <a:xfrm>
            <a:off x="1066800" y="1524000"/>
            <a:ext cx="8077200" cy="4191000"/>
          </a:xfrm>
          <a:effectLst>
            <a:outerShdw blurRad="63500" dist="35921" dir="2700000" algn="ctr" rotWithShape="0">
              <a:srgbClr val="000000">
                <a:alpha val="74998"/>
              </a:srgbClr>
            </a:outerShdw>
          </a:effectLst>
        </p:spPr>
        <p:txBody>
          <a:bodyPr/>
          <a:lstStyle/>
          <a:p>
            <a:pPr eaLnBrk="1" hangingPunct="1">
              <a:defRPr/>
            </a:pPr>
            <a:r>
              <a:rPr lang="en-US" sz="5400" b="1" smtClean="0">
                <a:solidFill>
                  <a:schemeClr val="bg1"/>
                </a:solidFill>
              </a:rPr>
              <a:t>I.  Timothy trusted Christ through his </a:t>
            </a:r>
            <a:r>
              <a:rPr lang="en-US" sz="5400" b="1" smtClean="0">
                <a:solidFill>
                  <a:srgbClr val="FFFF00"/>
                </a:solidFill>
              </a:rPr>
              <a:t>mother</a:t>
            </a:r>
            <a:r>
              <a:rPr lang="en-US" sz="5400" b="1" smtClean="0">
                <a:solidFill>
                  <a:schemeClr val="bg1"/>
                </a:solidFill>
              </a:rPr>
              <a:t> and </a:t>
            </a:r>
            <a:r>
              <a:rPr lang="en-US" sz="5400" b="1" smtClean="0">
                <a:solidFill>
                  <a:srgbClr val="FFFF00"/>
                </a:solidFill>
              </a:rPr>
              <a:t>grandmother</a:t>
            </a:r>
            <a:r>
              <a:rPr lang="en-US" sz="5400" b="1" smtClean="0">
                <a:solidFill>
                  <a:schemeClr val="bg1"/>
                </a:solidFill>
              </a:rPr>
              <a:t> </a:t>
            </a:r>
            <a:br>
              <a:rPr lang="en-US" sz="5400" b="1" smtClean="0">
                <a:solidFill>
                  <a:schemeClr val="bg1"/>
                </a:solidFill>
              </a:rPr>
            </a:br>
            <a:r>
              <a:rPr lang="en-US" sz="5400" b="1" smtClean="0">
                <a:solidFill>
                  <a:schemeClr val="bg1"/>
                </a:solidFill>
              </a:rPr>
              <a:t>(2 Tim. 1:5).</a:t>
            </a:r>
            <a:endParaRPr lang="en-US" smtClean="0"/>
          </a:p>
        </p:txBody>
      </p:sp>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5" name="Rectangle 3"/>
          <p:cNvSpPr>
            <a:spLocks noChangeArrowheads="1"/>
          </p:cNvSpPr>
          <p:nvPr/>
        </p:nvSpPr>
        <p:spPr bwMode="auto">
          <a:xfrm>
            <a:off x="914400" y="0"/>
            <a:ext cx="8229600" cy="3048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3956" name="Rectangle 4"/>
          <p:cNvSpPr>
            <a:spLocks noGrp="1" noChangeArrowheads="1"/>
          </p:cNvSpPr>
          <p:nvPr>
            <p:ph type="title"/>
          </p:nvPr>
        </p:nvSpPr>
        <p:spPr>
          <a:xfrm>
            <a:off x="457200" y="228600"/>
            <a:ext cx="8229600" cy="1139825"/>
          </a:xfrm>
          <a:solidFill>
            <a:schemeClr val="tx1"/>
          </a:solidFill>
          <a:ln w="76200">
            <a:solidFill>
              <a:schemeClr val="bg2"/>
            </a:solidFill>
            <a:miter lim="800000"/>
            <a:headEnd/>
            <a:tailEnd/>
          </a:ln>
        </p:spPr>
        <p:txBody>
          <a:bodyPr/>
          <a:lstStyle/>
          <a:p>
            <a:pPr eaLnBrk="1" hangingPunct="1">
              <a:defRPr/>
            </a:pPr>
            <a:r>
              <a:rPr lang="en-US" dirty="0" smtClean="0">
                <a:solidFill>
                  <a:srgbClr val="2828E4"/>
                </a:solidFill>
                <a:effectLst>
                  <a:outerShdw blurRad="38100" dist="38100" dir="2700000" algn="tl">
                    <a:srgbClr val="DDDDDD"/>
                  </a:outerShdw>
                </a:effectLst>
                <a:cs typeface="+mj-cs"/>
              </a:rPr>
              <a:t>Timothy</a:t>
            </a:r>
            <a:r>
              <a:rPr lang="fr-FR" altLang="ja-JP" dirty="0" smtClean="0">
                <a:solidFill>
                  <a:srgbClr val="2828E4"/>
                </a:solidFill>
                <a:effectLst>
                  <a:outerShdw blurRad="38100" dist="38100" dir="2700000" algn="tl">
                    <a:srgbClr val="DDDDDD"/>
                  </a:outerShdw>
                </a:effectLst>
                <a:cs typeface="+mj-cs"/>
              </a:rPr>
              <a:t>'</a:t>
            </a:r>
            <a:r>
              <a:rPr lang="en-US" dirty="0" smtClean="0">
                <a:solidFill>
                  <a:srgbClr val="2828E4"/>
                </a:solidFill>
                <a:effectLst>
                  <a:outerShdw blurRad="38100" dist="38100" dir="2700000" algn="tl">
                    <a:srgbClr val="DDDDDD"/>
                  </a:outerShdw>
                </a:effectLst>
                <a:cs typeface="+mj-cs"/>
              </a:rPr>
              <a:t>s Influencers</a:t>
            </a:r>
            <a:endParaRPr lang="en-US" dirty="0" smtClean="0">
              <a:effectLst>
                <a:outerShdw blurRad="38100" dist="38100" dir="2700000" algn="tl">
                  <a:srgbClr val="DDDDDD"/>
                </a:outerShdw>
              </a:effectLst>
              <a:cs typeface="+mj-cs"/>
            </a:endParaRPr>
          </a:p>
        </p:txBody>
      </p:sp>
      <p:sp>
        <p:nvSpPr>
          <p:cNvPr id="253957" name="Rectangle 5"/>
          <p:cNvSpPr>
            <a:spLocks noChangeArrowheads="1"/>
          </p:cNvSpPr>
          <p:nvPr/>
        </p:nvSpPr>
        <p:spPr bwMode="black">
          <a:xfrm>
            <a:off x="228600" y="5029200"/>
            <a:ext cx="3733800" cy="838200"/>
          </a:xfrm>
          <a:prstGeom prst="rect">
            <a:avLst/>
          </a:prstGeom>
          <a:solidFill>
            <a:schemeClr val="tx1"/>
          </a:solidFill>
          <a:ln w="7620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algn="ctr" eaLnBrk="1" hangingPunct="1">
              <a:defRPr/>
            </a:pPr>
            <a:r>
              <a:rPr lang="en-US" sz="3200" b="1">
                <a:solidFill>
                  <a:srgbClr val="2828E4"/>
                </a:solidFill>
                <a:effectLst>
                  <a:outerShdw blurRad="38100" dist="38100" dir="2700000" algn="tl">
                    <a:srgbClr val="DDDDDD"/>
                  </a:outerShdw>
                </a:effectLst>
              </a:rPr>
              <a:t>Mother: Eunice</a:t>
            </a:r>
            <a:endParaRPr lang="en-US" sz="3200" b="1">
              <a:solidFill>
                <a:schemeClr val="tx2"/>
              </a:solidFill>
              <a:effectLst>
                <a:outerShdw blurRad="38100" dist="38100" dir="2700000" algn="tl">
                  <a:srgbClr val="DDDDDD"/>
                </a:outerShdw>
              </a:effectLst>
            </a:endParaRPr>
          </a:p>
        </p:txBody>
      </p:sp>
      <p:sp>
        <p:nvSpPr>
          <p:cNvPr id="253958" name="Rectangle 6"/>
          <p:cNvSpPr>
            <a:spLocks noChangeArrowheads="1"/>
          </p:cNvSpPr>
          <p:nvPr/>
        </p:nvSpPr>
        <p:spPr bwMode="black">
          <a:xfrm>
            <a:off x="4267200" y="5029200"/>
            <a:ext cx="4724400" cy="838200"/>
          </a:xfrm>
          <a:prstGeom prst="rect">
            <a:avLst/>
          </a:prstGeom>
          <a:solidFill>
            <a:schemeClr val="tx1"/>
          </a:solidFill>
          <a:ln w="7620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algn="ctr" eaLnBrk="1" hangingPunct="1">
              <a:defRPr/>
            </a:pPr>
            <a:r>
              <a:rPr lang="en-US" sz="3200" b="1">
                <a:solidFill>
                  <a:srgbClr val="2828E4"/>
                </a:solidFill>
                <a:effectLst>
                  <a:outerShdw blurRad="38100" dist="38100" dir="2700000" algn="tl">
                    <a:srgbClr val="DDDDDD"/>
                  </a:outerShdw>
                </a:effectLst>
              </a:rPr>
              <a:t>Grandmother: Lois</a:t>
            </a:r>
            <a:endParaRPr lang="en-US" sz="3200" b="1">
              <a:solidFill>
                <a:schemeClr val="tx2"/>
              </a:solidFill>
              <a:effectLst>
                <a:outerShdw blurRad="38100" dist="38100" dir="2700000" algn="tl">
                  <a:srgbClr val="DDDDDD"/>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395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39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7" grpId="0" animBg="1" autoUpdateAnimBg="0"/>
      <p:bldP spid="253958"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4">
            <a:lum bright="-20000" contrast="20000"/>
            <a:extLst>
              <a:ext uri="{28A0092B-C50C-407E-A947-70E740481C1C}">
                <a14:useLocalDpi xmlns:a14="http://schemas.microsoft.com/office/drawing/2010/main"/>
              </a:ext>
            </a:extLst>
          </a:blip>
          <a:srcRect/>
          <a:stretch>
            <a:fillRect/>
          </a:stretch>
        </p:blipFill>
        <p:spPr bwMode="auto">
          <a:xfrm>
            <a:off x="723900" y="522288"/>
            <a:ext cx="7734300" cy="633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Rectangle 3"/>
          <p:cNvSpPr>
            <a:spLocks noGrp="1" noChangeArrowheads="1"/>
          </p:cNvSpPr>
          <p:nvPr>
            <p:ph type="title" idx="4294967295"/>
          </p:nvPr>
        </p:nvSpPr>
        <p:spPr>
          <a:xfrm>
            <a:off x="0" y="0"/>
            <a:ext cx="9144000" cy="838200"/>
          </a:xfrm>
          <a:solidFill>
            <a:schemeClr val="hlink"/>
          </a:solidFill>
        </p:spPr>
        <p:txBody>
          <a:bodyPr/>
          <a:lstStyle/>
          <a:p>
            <a:pPr eaLnBrk="1" hangingPunct="1">
              <a:defRPr/>
            </a:pPr>
            <a:r>
              <a:rPr lang="en-US" sz="3600" dirty="0" smtClean="0">
                <a:solidFill>
                  <a:srgbClr val="FFFF00"/>
                </a:solidFill>
                <a:latin typeface="Arial"/>
                <a:cs typeface="Arial"/>
              </a:rPr>
              <a:t>Paul</a:t>
            </a:r>
            <a:r>
              <a:rPr lang="fr-FR" altLang="ja-JP" sz="3600" dirty="0" smtClean="0">
                <a:solidFill>
                  <a:srgbClr val="FFFF00"/>
                </a:solidFill>
                <a:latin typeface="Arial"/>
                <a:cs typeface="Arial"/>
              </a:rPr>
              <a:t>'</a:t>
            </a:r>
            <a:r>
              <a:rPr lang="en-US" sz="3600" dirty="0" smtClean="0">
                <a:solidFill>
                  <a:srgbClr val="FFFF00"/>
                </a:solidFill>
                <a:latin typeface="Arial"/>
                <a:cs typeface="Arial"/>
              </a:rPr>
              <a:t>s First &amp; Second Missionary Journeys</a:t>
            </a:r>
          </a:p>
        </p:txBody>
      </p:sp>
      <p:sp>
        <p:nvSpPr>
          <p:cNvPr id="197637" name="Oval 5"/>
          <p:cNvSpPr>
            <a:spLocks noChangeArrowheads="1"/>
          </p:cNvSpPr>
          <p:nvPr/>
        </p:nvSpPr>
        <p:spPr bwMode="ltGray">
          <a:xfrm>
            <a:off x="5029200" y="3124200"/>
            <a:ext cx="990600" cy="4572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alpha val="50000"/>
                  </a:schemeClr>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97634"/>
                                        </p:tgtEl>
                                        <p:attrNameLst>
                                          <p:attrName>style.visibility</p:attrName>
                                        </p:attrNameLst>
                                      </p:cBhvr>
                                      <p:to>
                                        <p:strVal val="visible"/>
                                      </p:to>
                                    </p:set>
                                    <p:animEffect transition="in" filter="checkerboard(across)">
                                      <p:cBhvr>
                                        <p:cTn id="7" dur="500"/>
                                        <p:tgtEl>
                                          <p:spTgt spid="1976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97637"/>
                                        </p:tgtEl>
                                        <p:attrNameLst>
                                          <p:attrName>style.visibility</p:attrName>
                                        </p:attrNameLst>
                                      </p:cBhvr>
                                      <p:to>
                                        <p:strVal val="visible"/>
                                      </p:to>
                                    </p:set>
                                    <p:anim calcmode="lin" valueType="num">
                                      <p:cBhvr additive="base">
                                        <p:cTn id="12" dur="500" fill="hold"/>
                                        <p:tgtEl>
                                          <p:spTgt spid="197637"/>
                                        </p:tgtEl>
                                        <p:attrNameLst>
                                          <p:attrName>ppt_x</p:attrName>
                                        </p:attrNameLst>
                                      </p:cBhvr>
                                      <p:tavLst>
                                        <p:tav tm="0">
                                          <p:val>
                                            <p:strVal val="0-#ppt_w/2"/>
                                          </p:val>
                                        </p:tav>
                                        <p:tav tm="100000">
                                          <p:val>
                                            <p:strVal val="#ppt_x"/>
                                          </p:val>
                                        </p:tav>
                                      </p:tavLst>
                                    </p:anim>
                                    <p:anim calcmode="lin" valueType="num">
                                      <p:cBhvr additive="base">
                                        <p:cTn id="13" dur="500" fill="hold"/>
                                        <p:tgtEl>
                                          <p:spTgt spid="1976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5586"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457200" y="533400"/>
            <a:ext cx="8305800"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Rectangle 4"/>
          <p:cNvSpPr>
            <a:spLocks noGrp="1" noChangeArrowheads="1"/>
          </p:cNvSpPr>
          <p:nvPr>
            <p:ph type="title" idx="4294967295"/>
          </p:nvPr>
        </p:nvSpPr>
        <p:spPr>
          <a:xfrm>
            <a:off x="2035175" y="-1588"/>
            <a:ext cx="5253038" cy="522288"/>
          </a:xfrm>
          <a:solidFill>
            <a:schemeClr val="hlink"/>
          </a:solidFill>
          <a:extLst>
            <a:ext uri="{91240B29-F687-4f45-9708-019B960494DF}">
              <a14:hiddenLine xmlns:a14="http://schemas.microsoft.com/office/drawing/2010/main" w="12700" cap="sq" cmpd="sng">
                <a:solidFill>
                  <a:schemeClr val="tx1"/>
                </a:solidFill>
                <a:prstDash val="solid"/>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40" tIns="45720" rIns="91440" bIns="45720">
            <a:spAutoFit/>
          </a:bodyPr>
          <a:lstStyle/>
          <a:p>
            <a:pPr eaLnBrk="1" hangingPunct="1">
              <a:defRPr/>
            </a:pPr>
            <a:r>
              <a:rPr lang="en-US" sz="2800" b="1" smtClean="0">
                <a:solidFill>
                  <a:srgbClr val="FFFFFF"/>
                </a:solidFill>
                <a:latin typeface="Arial"/>
                <a:cs typeface="Arial"/>
              </a:rPr>
              <a:t>Jewish Diaspora at Pentecost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95586"/>
                                        </p:tgtEl>
                                        <p:attrNameLst>
                                          <p:attrName>style.visibility</p:attrName>
                                        </p:attrNameLst>
                                      </p:cBhvr>
                                      <p:to>
                                        <p:strVal val="visible"/>
                                      </p:to>
                                    </p:set>
                                    <p:animEffect transition="in" filter="box(in)">
                                      <p:cBhvr>
                                        <p:cTn id="7" dur="500"/>
                                        <p:tgtEl>
                                          <p:spTgt spid="195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1" descr="unequal yok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525"/>
            <a:ext cx="6875463"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0" name="Rectangle 2"/>
          <p:cNvSpPr>
            <a:spLocks noGrp="1" noChangeArrowheads="1"/>
          </p:cNvSpPr>
          <p:nvPr>
            <p:ph type="title" idx="4294967295"/>
          </p:nvPr>
        </p:nvSpPr>
        <p:spPr>
          <a:xfrm>
            <a:off x="5364163" y="609600"/>
            <a:ext cx="3816350" cy="2459038"/>
          </a:xfrm>
        </p:spPr>
        <p:txBody>
          <a:bodyPr/>
          <a:lstStyle/>
          <a:p>
            <a:pPr eaLnBrk="1" hangingPunct="1"/>
            <a:r>
              <a:rPr lang="en-US" sz="6000" b="1">
                <a:latin typeface="Arial" charset="0"/>
                <a:ea typeface="ＭＳ Ｐゴシック" charset="0"/>
                <a:cs typeface="ＭＳ Ｐゴシック" charset="0"/>
              </a:rPr>
              <a:t>Unequal Yoke</a:t>
            </a:r>
          </a:p>
        </p:txBody>
      </p:sp>
    </p:spTree>
  </p:cSld>
  <p:clrMapOvr>
    <a:masterClrMapping/>
  </p:clrMapOvr>
  <p:transition xmlns:p14="http://schemas.microsoft.com/office/powerpoint/2010/main">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Black</a:t>
            </a:r>
          </a:p>
        </p:txBody>
      </p:sp>
    </p:spTree>
  </p:cSld>
  <p:clrMapOvr>
    <a:masterClrMapping/>
  </p:clrMapOvr>
  <p:transition xmlns:p14="http://schemas.microsoft.com/office/powerpoint/2010/main">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9746" name="Picture 3" descr="lincoln-bull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4" name="Rectangle 2"/>
          <p:cNvSpPr>
            <a:spLocks noGrp="1" noChangeArrowheads="1"/>
          </p:cNvSpPr>
          <p:nvPr>
            <p:ph type="title" idx="4294967295"/>
          </p:nvPr>
        </p:nvSpPr>
        <p:spPr>
          <a:xfrm>
            <a:off x="3260725" y="2057400"/>
            <a:ext cx="5775325" cy="2362200"/>
          </a:xfrm>
          <a:effectLst>
            <a:outerShdw blurRad="63500" dist="35921" dir="2700000" algn="ctr" rotWithShape="0">
              <a:srgbClr val="000000">
                <a:alpha val="74998"/>
              </a:srgbClr>
            </a:outerShdw>
          </a:effectLst>
        </p:spPr>
        <p:txBody>
          <a:bodyPr/>
          <a:lstStyle/>
          <a:p>
            <a:pPr eaLnBrk="1" hangingPunct="1">
              <a:defRPr/>
            </a:pPr>
            <a:r>
              <a:rPr lang="en-US" altLang="ja-JP" sz="5400" b="1" dirty="0" smtClean="0">
                <a:solidFill>
                  <a:schemeClr val="bg1"/>
                </a:solidFill>
              </a:rPr>
              <a:t>"</a:t>
            </a:r>
            <a:r>
              <a:rPr lang="en-US" sz="5400" b="1" dirty="0" smtClean="0">
                <a:solidFill>
                  <a:schemeClr val="bg1"/>
                </a:solidFill>
              </a:rPr>
              <a:t>No man is poor who has a godly mother</a:t>
            </a:r>
            <a:r>
              <a:rPr lang="en-US" altLang="ja-JP" sz="5400" b="1" dirty="0" smtClean="0">
                <a:solidFill>
                  <a:schemeClr val="bg1"/>
                </a:solidFill>
              </a:rPr>
              <a:t>"</a:t>
            </a:r>
            <a:endParaRPr lang="en-US" sz="5400" b="1" dirty="0" smtClean="0">
              <a:solidFill>
                <a:schemeClr val="bg1"/>
              </a:solidFill>
            </a:endParaRPr>
          </a:p>
        </p:txBody>
      </p:sp>
      <p:sp>
        <p:nvSpPr>
          <p:cNvPr id="161796" name="Rectangle 4"/>
          <p:cNvSpPr>
            <a:spLocks noChangeArrowheads="1"/>
          </p:cNvSpPr>
          <p:nvPr/>
        </p:nvSpPr>
        <p:spPr bwMode="auto">
          <a:xfrm>
            <a:off x="3260725" y="4724400"/>
            <a:ext cx="5775325" cy="6096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defRPr/>
            </a:pPr>
            <a:r>
              <a:rPr lang="en-US" sz="4000" b="1" i="1">
                <a:solidFill>
                  <a:schemeClr val="bg1"/>
                </a:solidFill>
              </a:rPr>
              <a:t> --Abraham Lincoln</a:t>
            </a:r>
          </a:p>
        </p:txBody>
      </p:sp>
    </p:spTree>
  </p:cSld>
  <p:clrMapOvr>
    <a:masterClrMapping/>
  </p:clrMapOvr>
  <p:transition xmlns:p14="http://schemas.microsoft.com/office/powerpoint/2010/main">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Pie</a:t>
            </a:r>
          </a:p>
        </p:txBody>
      </p:sp>
      <p:pic>
        <p:nvPicPr>
          <p:cNvPr id="117763" name="Picture 3" descr="recipe_apple_pie_15_lar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33338"/>
            <a:ext cx="7772400"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1794"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Black</a:t>
            </a:r>
          </a:p>
        </p:txBody>
      </p:sp>
      <p:pic>
        <p:nvPicPr>
          <p:cNvPr id="161795" name="Picture 1" descr="kids remember m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descr="Medium wood"/>
          <p:cNvSpPr>
            <a:spLocks noChangeArrowheads="1"/>
          </p:cNvSpPr>
          <p:nvPr/>
        </p:nvSpPr>
        <p:spPr bwMode="auto">
          <a:xfrm>
            <a:off x="304800" y="228600"/>
            <a:ext cx="8534400" cy="6324600"/>
          </a:xfrm>
          <a:prstGeom prst="rect">
            <a:avLst/>
          </a:prstGeom>
          <a:blipFill dpi="0" rotWithShape="0">
            <a:blip r:embed="rId3"/>
            <a:srcRect/>
            <a:tile tx="0" ty="0" sx="100000" sy="100000" flip="none" algn="tl"/>
          </a:blipFill>
          <a:ln w="76200">
            <a:pattFill prst="pct70">
              <a:fgClr>
                <a:srgbClr val="000000"/>
              </a:fgClr>
              <a:bgClr>
                <a:srgbClr val="FFFFFF"/>
              </a:bgClr>
            </a:patt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123" name="Rectangle 3"/>
          <p:cNvSpPr>
            <a:spLocks noGrp="1" noChangeArrowheads="1"/>
          </p:cNvSpPr>
          <p:nvPr>
            <p:ph type="ctrTitle"/>
          </p:nvPr>
        </p:nvSpPr>
        <p:spPr/>
        <p:txBody>
          <a:bodyPr/>
          <a:lstStyle/>
          <a:p>
            <a:pPr eaLnBrk="1" hangingPunct="1">
              <a:defRPr/>
            </a:pPr>
            <a:r>
              <a:rPr lang="en-US" sz="8800" smtClean="0">
                <a:cs typeface="+mj-cs"/>
              </a:rPr>
              <a:t>This is My Life</a:t>
            </a:r>
          </a:p>
        </p:txBody>
      </p:sp>
      <p:sp>
        <p:nvSpPr>
          <p:cNvPr id="5124" name="Rectangle 4"/>
          <p:cNvSpPr>
            <a:spLocks noGrp="1" noChangeArrowheads="1"/>
          </p:cNvSpPr>
          <p:nvPr>
            <p:ph type="subTitle" idx="1"/>
          </p:nvPr>
        </p:nvSpPr>
        <p:spPr>
          <a:xfrm>
            <a:off x="1371600" y="3581400"/>
            <a:ext cx="6400800" cy="1752600"/>
          </a:xfrm>
        </p:spPr>
        <p:txBody>
          <a:bodyPr/>
          <a:lstStyle/>
          <a:p>
            <a:pPr eaLnBrk="1" hangingPunct="1">
              <a:defRPr/>
            </a:pPr>
            <a:r>
              <a:rPr lang="en-US" sz="6000" smtClean="0">
                <a:latin typeface="Monotype Corsiva" charset="0"/>
                <a:cs typeface="+mn-cs"/>
              </a:rPr>
              <a:t>A Family Album</a:t>
            </a:r>
          </a:p>
        </p:txBody>
      </p:sp>
    </p:spTree>
  </p:cSld>
  <p:clrMapOvr>
    <a:masterClrMapping/>
  </p:clrMapOvr>
  <p:transition xmlns:p14="http://schemas.microsoft.com/office/powerpoint/2010/main" advClick="0" advTm="10000">
    <p:random/>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3" descr="Dad 196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100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0" name="Picture 4" descr="Mo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76913" y="0"/>
            <a:ext cx="3443287"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5"/>
          <p:cNvSpPr>
            <a:spLocks noChangeArrowheads="1"/>
          </p:cNvSpPr>
          <p:nvPr/>
        </p:nvSpPr>
        <p:spPr bwMode="auto">
          <a:xfrm>
            <a:off x="5943600" y="5257800"/>
            <a:ext cx="29718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hlink"/>
              </a:buClr>
              <a:buSzPct val="75000"/>
              <a:buFont typeface="Wingdings" charset="0"/>
              <a:buNone/>
              <a:defRPr/>
            </a:pPr>
            <a:r>
              <a:rPr lang="en-US" sz="2800">
                <a:effectLst>
                  <a:outerShdw blurRad="38100" dist="38100" dir="2700000" algn="tl">
                    <a:srgbClr val="000000"/>
                  </a:outerShdw>
                </a:effectLst>
              </a:rPr>
              <a:t>Navy Ensign </a:t>
            </a:r>
          </a:p>
          <a:p>
            <a:pPr algn="ctr" eaLnBrk="1" hangingPunct="1">
              <a:spcBef>
                <a:spcPct val="20000"/>
              </a:spcBef>
              <a:buClr>
                <a:schemeClr val="hlink"/>
              </a:buClr>
              <a:buSzPct val="75000"/>
              <a:buFont typeface="Wingdings" charset="0"/>
              <a:buNone/>
              <a:defRPr/>
            </a:pPr>
            <a:r>
              <a:rPr lang="en-US" sz="2800">
                <a:effectLst>
                  <a:outerShdw blurRad="38100" dist="38100" dir="2700000" algn="tl">
                    <a:srgbClr val="000000"/>
                  </a:outerShdw>
                </a:effectLst>
              </a:rPr>
              <a:t>Joyce I. Griffith (alias Mom)</a:t>
            </a:r>
          </a:p>
        </p:txBody>
      </p:sp>
      <p:sp>
        <p:nvSpPr>
          <p:cNvPr id="8198" name="AutoShape 6"/>
          <p:cNvSpPr>
            <a:spLocks noChangeArrowheads="1"/>
          </p:cNvSpPr>
          <p:nvPr/>
        </p:nvSpPr>
        <p:spPr bwMode="auto">
          <a:xfrm>
            <a:off x="2438400" y="457200"/>
            <a:ext cx="4495800" cy="35052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1">
            <a:gsLst>
              <a:gs pos="0">
                <a:srgbClr val="FF99CC"/>
              </a:gs>
              <a:gs pos="100000">
                <a:srgbClr val="FF99CC">
                  <a:gamma/>
                  <a:shade val="87843"/>
                  <a:invGamma/>
                  <a:alpha val="71001"/>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199" name="Rectangle 7"/>
          <p:cNvSpPr>
            <a:spLocks noGrp="1" noChangeArrowheads="1"/>
          </p:cNvSpPr>
          <p:nvPr>
            <p:ph type="title"/>
          </p:nvPr>
        </p:nvSpPr>
        <p:spPr>
          <a:xfrm>
            <a:off x="2266950" y="1074738"/>
            <a:ext cx="4754563" cy="949325"/>
          </a:xfrm>
        </p:spPr>
        <p:txBody>
          <a:bodyPr/>
          <a:lstStyle/>
          <a:p>
            <a:pPr eaLnBrk="1" hangingPunct="1">
              <a:defRPr/>
            </a:pPr>
            <a:r>
              <a:rPr lang="en-US" sz="6000" b="1" smtClean="0">
                <a:latin typeface="Monotype Corsiva" charset="0"/>
                <a:cs typeface="+mj-cs"/>
              </a:rPr>
              <a:t>The Marriage</a:t>
            </a:r>
          </a:p>
        </p:txBody>
      </p:sp>
      <p:sp>
        <p:nvSpPr>
          <p:cNvPr id="8200" name="Rectangle 8"/>
          <p:cNvSpPr>
            <a:spLocks noChangeArrowheads="1"/>
          </p:cNvSpPr>
          <p:nvPr/>
        </p:nvSpPr>
        <p:spPr bwMode="auto">
          <a:xfrm>
            <a:off x="609600" y="5257800"/>
            <a:ext cx="29718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hlink"/>
              </a:buClr>
              <a:buSzPct val="75000"/>
              <a:buFont typeface="Wingdings" charset="0"/>
              <a:buNone/>
              <a:defRPr/>
            </a:pPr>
            <a:r>
              <a:rPr lang="en-US" sz="2800">
                <a:effectLst>
                  <a:outerShdw blurRad="38100" dist="38100" dir="2700000" algn="tl">
                    <a:srgbClr val="000000"/>
                  </a:outerShdw>
                </a:effectLst>
              </a:rPr>
              <a:t>Navy Lieutenant  </a:t>
            </a:r>
          </a:p>
          <a:p>
            <a:pPr algn="ctr" eaLnBrk="1" hangingPunct="1">
              <a:spcBef>
                <a:spcPct val="20000"/>
              </a:spcBef>
              <a:buClr>
                <a:schemeClr val="hlink"/>
              </a:buClr>
              <a:buSzPct val="75000"/>
              <a:buFont typeface="Wingdings" charset="0"/>
              <a:buNone/>
              <a:defRPr/>
            </a:pPr>
            <a:r>
              <a:rPr lang="en-US" sz="2800">
                <a:effectLst>
                  <a:outerShdw blurRad="38100" dist="38100" dir="2700000" algn="tl">
                    <a:srgbClr val="000000"/>
                  </a:outerShdw>
                </a:effectLst>
              </a:rPr>
              <a:t>Harold F. Griffith (alias Dad)</a:t>
            </a:r>
          </a:p>
        </p:txBody>
      </p:sp>
    </p:spTree>
  </p:cSld>
  <p:clrMapOvr>
    <a:masterClrMapping/>
  </p:clrMapOvr>
  <p:transition xmlns:p14="http://schemas.microsoft.com/office/powerpoint/2010/main" advClick="0" advTm="11000">
    <p:random/>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aby"/>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228600" y="1752600"/>
            <a:ext cx="4800600" cy="4800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10243" name="Picture 3" descr="Baby"/>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a:xfrm>
            <a:off x="3962400" y="228600"/>
            <a:ext cx="5181600" cy="49958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0244" name="Rectangle 4"/>
          <p:cNvSpPr>
            <a:spLocks noGrp="1" noChangeArrowheads="1"/>
          </p:cNvSpPr>
          <p:nvPr>
            <p:ph type="title"/>
          </p:nvPr>
        </p:nvSpPr>
        <p:spPr>
          <a:xfrm>
            <a:off x="304800" y="125413"/>
            <a:ext cx="4876800" cy="2617787"/>
          </a:xfrm>
        </p:spPr>
        <p:txBody>
          <a:bodyPr/>
          <a:lstStyle/>
          <a:p>
            <a:pPr eaLnBrk="1" hangingPunct="1">
              <a:defRPr/>
            </a:pPr>
            <a:r>
              <a:rPr lang="en-US" sz="9600" smtClean="0">
                <a:cs typeface="+mj-cs"/>
              </a:rPr>
              <a:t>Baby Ricky</a:t>
            </a:r>
          </a:p>
        </p:txBody>
      </p:sp>
      <p:sp>
        <p:nvSpPr>
          <p:cNvPr id="10245" name="Rectangle 5"/>
          <p:cNvSpPr>
            <a:spLocks noChangeArrowheads="1"/>
          </p:cNvSpPr>
          <p:nvPr/>
        </p:nvSpPr>
        <p:spPr bwMode="auto">
          <a:xfrm>
            <a:off x="5105400" y="5105400"/>
            <a:ext cx="40386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algn="ctr" eaLnBrk="1" hangingPunct="1">
              <a:defRPr/>
            </a:pPr>
            <a:r>
              <a:rPr lang="en-US" sz="4400" i="1">
                <a:solidFill>
                  <a:schemeClr val="tx2"/>
                </a:solidFill>
                <a:effectLst>
                  <a:outerShdw blurRad="38100" dist="38100" dir="2700000" algn="tl">
                    <a:srgbClr val="000000"/>
                  </a:outerShdw>
                </a:effectLst>
              </a:rPr>
              <a:t>Tokyo, 1958</a:t>
            </a:r>
          </a:p>
        </p:txBody>
      </p:sp>
      <p:sp>
        <p:nvSpPr>
          <p:cNvPr id="10246" name="Rectangle 6"/>
          <p:cNvSpPr>
            <a:spLocks noChangeArrowheads="1"/>
          </p:cNvSpPr>
          <p:nvPr/>
        </p:nvSpPr>
        <p:spPr bwMode="auto">
          <a:xfrm>
            <a:off x="118864" y="4239344"/>
            <a:ext cx="5029200" cy="2286000"/>
          </a:xfrm>
          <a:prstGeom prst="rect">
            <a:avLst/>
          </a:prstGeom>
          <a:noFill/>
          <a:ln>
            <a:noFill/>
          </a:ln>
          <a:effectLst>
            <a:outerShdw blurRad="63500" dist="46662" dir="8684183" algn="ctr" rotWithShape="0">
              <a:srgbClr val="FF33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nchorCtr="1"/>
          <a:lstStyle/>
          <a:p>
            <a:pPr algn="ctr" eaLnBrk="1" hangingPunct="1">
              <a:defRPr/>
            </a:pPr>
            <a:r>
              <a:rPr lang="en-US" altLang="ja-JP" sz="4800" dirty="0">
                <a:solidFill>
                  <a:schemeClr val="bg1"/>
                </a:solidFill>
                <a:effectLst>
                  <a:outerShdw blurRad="38100" dist="38100" dir="2700000" algn="tl">
                    <a:srgbClr val="FFFFFF"/>
                  </a:outerShdw>
                </a:effectLst>
                <a:latin typeface="Arial"/>
              </a:rPr>
              <a:t>"</a:t>
            </a:r>
            <a:r>
              <a:rPr lang="en-US" sz="4800" dirty="0">
                <a:solidFill>
                  <a:schemeClr val="bg1"/>
                </a:solidFill>
                <a:effectLst>
                  <a:outerShdw blurRad="38100" dist="38100" dir="2700000" algn="tl">
                    <a:srgbClr val="FFFFFF"/>
                  </a:outerShdw>
                </a:effectLst>
              </a:rPr>
              <a:t>Unto us a child is born… unto us a son is given…</a:t>
            </a:r>
            <a:r>
              <a:rPr lang="en-US" altLang="ja-JP" sz="4800" dirty="0">
                <a:solidFill>
                  <a:schemeClr val="bg1"/>
                </a:solidFill>
                <a:effectLst>
                  <a:outerShdw blurRad="38100" dist="38100" dir="2700000" algn="tl">
                    <a:srgbClr val="FFFFFF"/>
                  </a:outerShdw>
                </a:effectLst>
                <a:latin typeface="Arial"/>
              </a:rPr>
              <a:t>"</a:t>
            </a:r>
            <a:endParaRPr lang="en-US" sz="4800" dirty="0">
              <a:solidFill>
                <a:schemeClr val="bg1"/>
              </a:solidFill>
              <a:effectLst>
                <a:outerShdw blurRad="38100" dist="38100" dir="2700000" algn="tl">
                  <a:srgbClr val="FFFFFF"/>
                </a:outerShdw>
              </a:effectLst>
            </a:endParaRPr>
          </a:p>
        </p:txBody>
      </p:sp>
    </p:spTree>
  </p:cSld>
  <p:clrMapOvr>
    <a:masterClrMapping/>
  </p:clrMapOvr>
  <p:transition xmlns:p14="http://schemas.microsoft.com/office/powerpoint/2010/main" advClick="0" advTm="9000">
    <p:random/>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77813"/>
            <a:ext cx="8229600" cy="865187"/>
          </a:xfrm>
        </p:spPr>
        <p:txBody>
          <a:bodyPr/>
          <a:lstStyle/>
          <a:p>
            <a:pPr eaLnBrk="1" hangingPunct="1">
              <a:defRPr/>
            </a:pPr>
            <a:r>
              <a:rPr lang="en-US" smtClean="0">
                <a:cs typeface="+mj-cs"/>
              </a:rPr>
              <a:t>The Family Grew &amp; Moved…</a:t>
            </a:r>
          </a:p>
        </p:txBody>
      </p:sp>
      <p:pic>
        <p:nvPicPr>
          <p:cNvPr id="169986" name="Picture 3" descr="Bill &amp; Me &amp; Ka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2192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Bill &amp; Me &amp; Kath"/>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14800" y="1219200"/>
            <a:ext cx="434340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8" name="Picture 5" descr="japan-map"/>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1000" y="3810000"/>
            <a:ext cx="29940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descr="California">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129338" y="3810000"/>
            <a:ext cx="3014662"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AutoShape 7"/>
          <p:cNvSpPr>
            <a:spLocks noChangeArrowheads="1"/>
          </p:cNvSpPr>
          <p:nvPr/>
        </p:nvSpPr>
        <p:spPr bwMode="auto">
          <a:xfrm>
            <a:off x="2362200" y="3962400"/>
            <a:ext cx="5562600" cy="1219200"/>
          </a:xfrm>
          <a:prstGeom prst="curvedDownArrow">
            <a:avLst>
              <a:gd name="adj1" fmla="val 91250"/>
              <a:gd name="adj2" fmla="val 1825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cSld>
  <p:clrMapOvr>
    <a:masterClrMapping/>
  </p:clrMapOvr>
  <p:transition xmlns:p14="http://schemas.microsoft.com/office/powerpoint/2010/main" advClick="0" advTm="700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2295"/>
                                        </p:tgtEl>
                                        <p:attrNameLst>
                                          <p:attrName>style.visibility</p:attrName>
                                        </p:attrNameLst>
                                      </p:cBhvr>
                                      <p:to>
                                        <p:strVal val="visible"/>
                                      </p:to>
                                    </p:set>
                                    <p:animEffect transition="in" filter="wipe(left)">
                                      <p:cBhvr>
                                        <p:cTn id="7" dur="500"/>
                                        <p:tgtEl>
                                          <p:spTgt spid="12295"/>
                                        </p:tgtEl>
                                      </p:cBhvr>
                                    </p:animEffect>
                                  </p:childTnLst>
                                </p:cTn>
                              </p:par>
                            </p:childTnLst>
                          </p:cTn>
                        </p:par>
                        <p:par>
                          <p:cTn id="8" fill="hold" nodeType="afterGroup">
                            <p:stCondLst>
                              <p:cond delay="1500"/>
                            </p:stCondLst>
                            <p:childTnLst>
                              <p:par>
                                <p:cTn id="9" presetID="22" presetClass="entr" presetSubtype="8" fill="hold" nodeType="afterEffect">
                                  <p:stCondLst>
                                    <p:cond delay="1000"/>
                                  </p:stCondLst>
                                  <p:childTnLst>
                                    <p:set>
                                      <p:cBhvr>
                                        <p:cTn id="10" dur="1" fill="hold">
                                          <p:stCondLst>
                                            <p:cond delay="0"/>
                                          </p:stCondLst>
                                        </p:cTn>
                                        <p:tgtEl>
                                          <p:spTgt spid="12294"/>
                                        </p:tgtEl>
                                        <p:attrNameLst>
                                          <p:attrName>style.visibility</p:attrName>
                                        </p:attrNameLst>
                                      </p:cBhvr>
                                      <p:to>
                                        <p:strVal val="visible"/>
                                      </p:to>
                                    </p:set>
                                    <p:animEffect transition="in" filter="wipe(left)">
                                      <p:cBhvr>
                                        <p:cTn id="11" dur="500"/>
                                        <p:tgtEl>
                                          <p:spTgt spid="12294"/>
                                        </p:tgtEl>
                                      </p:cBhvr>
                                    </p:animEffect>
                                  </p:childTnLst>
                                </p:cTn>
                              </p:par>
                            </p:childTnLst>
                          </p:cTn>
                        </p:par>
                        <p:par>
                          <p:cTn id="12" fill="hold" nodeType="afterGroup">
                            <p:stCondLst>
                              <p:cond delay="3000"/>
                            </p:stCondLst>
                            <p:childTnLst>
                              <p:par>
                                <p:cTn id="13" presetID="22" presetClass="entr" presetSubtype="8" fill="hold" nodeType="afterEffect">
                                  <p:stCondLst>
                                    <p:cond delay="1000"/>
                                  </p:stCondLst>
                                  <p:childTnLst>
                                    <p:set>
                                      <p:cBhvr>
                                        <p:cTn id="14" dur="1" fill="hold">
                                          <p:stCondLst>
                                            <p:cond delay="0"/>
                                          </p:stCondLst>
                                        </p:cTn>
                                        <p:tgtEl>
                                          <p:spTgt spid="12292"/>
                                        </p:tgtEl>
                                        <p:attrNameLst>
                                          <p:attrName>style.visibility</p:attrName>
                                        </p:attrNameLst>
                                      </p:cBhvr>
                                      <p:to>
                                        <p:strVal val="visible"/>
                                      </p:to>
                                    </p:set>
                                    <p:animEffect transition="in" filter="wipe(left)">
                                      <p:cBhvr>
                                        <p:cTn id="15"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bay-area-map-ol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935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Grp="1" noChangeArrowheads="1"/>
          </p:cNvSpPr>
          <p:nvPr>
            <p:ph type="title"/>
          </p:nvPr>
        </p:nvSpPr>
        <p:spPr>
          <a:xfrm>
            <a:off x="3962400" y="228600"/>
            <a:ext cx="4876800" cy="1524000"/>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p:spPr>
        <p:txBody>
          <a:bodyPr/>
          <a:lstStyle/>
          <a:p>
            <a:pPr eaLnBrk="1" hangingPunct="1">
              <a:defRPr/>
            </a:pPr>
            <a:r>
              <a:rPr lang="en-US" sz="4800" b="1" smtClean="0">
                <a:cs typeface="+mj-cs"/>
              </a:rPr>
              <a:t>San Francisco Bay Area</a:t>
            </a:r>
          </a:p>
        </p:txBody>
      </p:sp>
      <p:sp>
        <p:nvSpPr>
          <p:cNvPr id="14340" name="Rectangle 4"/>
          <p:cNvSpPr>
            <a:spLocks noGrp="1" noChangeArrowheads="1"/>
          </p:cNvSpPr>
          <p:nvPr>
            <p:ph type="body" idx="1"/>
          </p:nvPr>
        </p:nvSpPr>
        <p:spPr>
          <a:xfrm>
            <a:off x="439738" y="2819400"/>
            <a:ext cx="914400" cy="762000"/>
          </a:xfrm>
          <a:solidFill>
            <a:schemeClr val="bg1"/>
          </a:solidFill>
        </p:spPr>
        <p:txBody>
          <a:bodyPr/>
          <a:lstStyle/>
          <a:p>
            <a:pPr eaLnBrk="1" hangingPunct="1">
              <a:buFont typeface="Wingdings" charset="0"/>
              <a:buNone/>
              <a:defRPr/>
            </a:pPr>
            <a:r>
              <a:rPr lang="en-US" sz="4400" b="1" smtClean="0">
                <a:cs typeface="+mn-cs"/>
              </a:rPr>
              <a:t>SF</a:t>
            </a:r>
          </a:p>
        </p:txBody>
      </p:sp>
      <p:sp>
        <p:nvSpPr>
          <p:cNvPr id="14341" name="Rectangle 5"/>
          <p:cNvSpPr>
            <a:spLocks noChangeArrowheads="1"/>
          </p:cNvSpPr>
          <p:nvPr/>
        </p:nvSpPr>
        <p:spPr bwMode="auto">
          <a:xfrm>
            <a:off x="2268538" y="2819400"/>
            <a:ext cx="3751262" cy="762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5000"/>
              <a:buFont typeface="Wingdings" charset="0"/>
              <a:buNone/>
              <a:defRPr/>
            </a:pPr>
            <a:r>
              <a:rPr lang="en-US" sz="4400" b="1">
                <a:effectLst>
                  <a:outerShdw blurRad="38100" dist="38100" dir="2700000" algn="tl">
                    <a:srgbClr val="000000"/>
                  </a:outerShdw>
                </a:effectLst>
              </a:rPr>
              <a:t>Castro Valley</a:t>
            </a:r>
          </a:p>
        </p:txBody>
      </p:sp>
      <p:sp>
        <p:nvSpPr>
          <p:cNvPr id="14342" name="Rectangle 6"/>
          <p:cNvSpPr>
            <a:spLocks noChangeArrowheads="1"/>
          </p:cNvSpPr>
          <p:nvPr/>
        </p:nvSpPr>
        <p:spPr bwMode="auto">
          <a:xfrm>
            <a:off x="2743200" y="3657600"/>
            <a:ext cx="2514600" cy="762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5000"/>
              <a:buFont typeface="Wingdings" charset="0"/>
              <a:buNone/>
              <a:defRPr/>
            </a:pPr>
            <a:r>
              <a:rPr lang="en-US" sz="4400" b="1">
                <a:effectLst>
                  <a:outerShdw blurRad="38100" dist="38100" dir="2700000" algn="tl">
                    <a:srgbClr val="000000"/>
                  </a:outerShdw>
                </a:effectLst>
              </a:rPr>
              <a:t>Hayward</a:t>
            </a:r>
          </a:p>
        </p:txBody>
      </p:sp>
      <p:sp>
        <p:nvSpPr>
          <p:cNvPr id="14343" name="Rectangle 7"/>
          <p:cNvSpPr>
            <a:spLocks noChangeArrowheads="1"/>
          </p:cNvSpPr>
          <p:nvPr/>
        </p:nvSpPr>
        <p:spPr bwMode="auto">
          <a:xfrm>
            <a:off x="1828800" y="1981200"/>
            <a:ext cx="2514600" cy="762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5000"/>
              <a:buFont typeface="Wingdings" charset="0"/>
              <a:buNone/>
              <a:defRPr/>
            </a:pPr>
            <a:r>
              <a:rPr lang="en-US" sz="4400" b="1">
                <a:effectLst>
                  <a:outerShdw blurRad="38100" dist="38100" dir="2700000" algn="tl">
                    <a:srgbClr val="000000"/>
                  </a:outerShdw>
                </a:effectLst>
              </a:rPr>
              <a:t>Alameda</a:t>
            </a:r>
          </a:p>
        </p:txBody>
      </p:sp>
    </p:spTree>
  </p:cSld>
  <p:clrMapOvr>
    <a:masterClrMapping/>
  </p:clrMapOvr>
  <p:transition xmlns:p14="http://schemas.microsoft.com/office/powerpoint/2010/main" advClick="0" advTm="700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4343"/>
                                        </p:tgtEl>
                                        <p:attrNameLst>
                                          <p:attrName>style.visibility</p:attrName>
                                        </p:attrNameLst>
                                      </p:cBhvr>
                                      <p:to>
                                        <p:strVal val="visible"/>
                                      </p:to>
                                    </p:set>
                                    <p:animEffect transition="in" filter="wipe(left)">
                                      <p:cBhvr>
                                        <p:cTn id="7" dur="500"/>
                                        <p:tgtEl>
                                          <p:spTgt spid="14343"/>
                                        </p:tgtEl>
                                      </p:cBhvr>
                                    </p:animEffect>
                                  </p:childTnLst>
                                </p:cTn>
                              </p:par>
                            </p:childTnLst>
                          </p:cTn>
                        </p:par>
                        <p:par>
                          <p:cTn id="8" fill="hold" nodeType="afterGroup">
                            <p:stCondLst>
                              <p:cond delay="1500"/>
                            </p:stCondLst>
                            <p:childTnLst>
                              <p:par>
                                <p:cTn id="9" presetID="22" presetClass="entr" presetSubtype="8" fill="hold" grpId="0" nodeType="afterEffect">
                                  <p:stCondLst>
                                    <p:cond delay="1000"/>
                                  </p:stCondLst>
                                  <p:childTnLst>
                                    <p:set>
                                      <p:cBhvr>
                                        <p:cTn id="10" dur="1" fill="hold">
                                          <p:stCondLst>
                                            <p:cond delay="0"/>
                                          </p:stCondLst>
                                        </p:cTn>
                                        <p:tgtEl>
                                          <p:spTgt spid="14341"/>
                                        </p:tgtEl>
                                        <p:attrNameLst>
                                          <p:attrName>style.visibility</p:attrName>
                                        </p:attrNameLst>
                                      </p:cBhvr>
                                      <p:to>
                                        <p:strVal val="visible"/>
                                      </p:to>
                                    </p:set>
                                    <p:animEffect transition="in" filter="wipe(left)">
                                      <p:cBhvr>
                                        <p:cTn id="11" dur="500"/>
                                        <p:tgtEl>
                                          <p:spTgt spid="14341"/>
                                        </p:tgtEl>
                                      </p:cBhvr>
                                    </p:animEffect>
                                  </p:childTnLst>
                                </p:cTn>
                              </p:par>
                            </p:childTnLst>
                          </p:cTn>
                        </p:par>
                        <p:par>
                          <p:cTn id="12" fill="hold" nodeType="afterGroup">
                            <p:stCondLst>
                              <p:cond delay="3000"/>
                            </p:stCondLst>
                            <p:childTnLst>
                              <p:par>
                                <p:cTn id="13" presetID="22" presetClass="entr" presetSubtype="8" fill="hold" grpId="0" nodeType="afterEffect">
                                  <p:stCondLst>
                                    <p:cond delay="1000"/>
                                  </p:stCondLst>
                                  <p:childTnLst>
                                    <p:set>
                                      <p:cBhvr>
                                        <p:cTn id="14" dur="1" fill="hold">
                                          <p:stCondLst>
                                            <p:cond delay="0"/>
                                          </p:stCondLst>
                                        </p:cTn>
                                        <p:tgtEl>
                                          <p:spTgt spid="14342"/>
                                        </p:tgtEl>
                                        <p:attrNameLst>
                                          <p:attrName>style.visibility</p:attrName>
                                        </p:attrNameLst>
                                      </p:cBhvr>
                                      <p:to>
                                        <p:strVal val="visible"/>
                                      </p:to>
                                    </p:set>
                                    <p:animEffect transition="in" filter="wipe(left)">
                                      <p:cBhvr>
                                        <p:cTn id="15" dur="5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p:bldP spid="14342" grpId="0" animBg="1"/>
      <p:bldP spid="1434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Dad 196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100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2" name="Picture 4" descr="Mo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76913" y="0"/>
            <a:ext cx="3443287"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AutoShape 5"/>
          <p:cNvSpPr>
            <a:spLocks noChangeArrowheads="1"/>
          </p:cNvSpPr>
          <p:nvPr/>
        </p:nvSpPr>
        <p:spPr bwMode="auto">
          <a:xfrm>
            <a:off x="2209800" y="0"/>
            <a:ext cx="5638800" cy="30480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390" name="Rectangle 6"/>
          <p:cNvSpPr>
            <a:spLocks noGrp="1" noChangeArrowheads="1"/>
          </p:cNvSpPr>
          <p:nvPr>
            <p:ph type="title"/>
          </p:nvPr>
        </p:nvSpPr>
        <p:spPr>
          <a:xfrm>
            <a:off x="2895600" y="1143000"/>
            <a:ext cx="4125913" cy="881063"/>
          </a:xfrm>
        </p:spPr>
        <p:txBody>
          <a:bodyPr/>
          <a:lstStyle/>
          <a:p>
            <a:pPr eaLnBrk="1" hangingPunct="1">
              <a:defRPr/>
            </a:pPr>
            <a:r>
              <a:rPr lang="en-US" sz="6000" smtClean="0">
                <a:latin typeface="Times New Roman" charset="0"/>
                <a:cs typeface="+mj-cs"/>
              </a:rPr>
              <a:t>The Divorce</a:t>
            </a:r>
          </a:p>
        </p:txBody>
      </p:sp>
      <p:sp>
        <p:nvSpPr>
          <p:cNvPr id="16391" name="Rectangle 7"/>
          <p:cNvSpPr>
            <a:spLocks noChangeArrowheads="1"/>
          </p:cNvSpPr>
          <p:nvPr/>
        </p:nvSpPr>
        <p:spPr bwMode="auto">
          <a:xfrm>
            <a:off x="5943600" y="5257800"/>
            <a:ext cx="29718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hlink"/>
              </a:buClr>
              <a:buSzPct val="75000"/>
              <a:buFont typeface="Wingdings" charset="0"/>
              <a:buNone/>
              <a:defRPr/>
            </a:pPr>
            <a:r>
              <a:rPr lang="en-US" sz="2800">
                <a:effectLst>
                  <a:outerShdw blurRad="38100" dist="38100" dir="2700000" algn="tl">
                    <a:srgbClr val="000000"/>
                  </a:outerShdw>
                </a:effectLst>
              </a:rPr>
              <a:t>Social Worker </a:t>
            </a:r>
          </a:p>
          <a:p>
            <a:pPr algn="ctr" eaLnBrk="1" hangingPunct="1">
              <a:spcBef>
                <a:spcPct val="20000"/>
              </a:spcBef>
              <a:buClr>
                <a:schemeClr val="hlink"/>
              </a:buClr>
              <a:buSzPct val="75000"/>
              <a:buFont typeface="Wingdings" charset="0"/>
              <a:buNone/>
              <a:defRPr/>
            </a:pPr>
            <a:r>
              <a:rPr lang="en-US" sz="2800">
                <a:effectLst>
                  <a:outerShdw blurRad="38100" dist="38100" dir="2700000" algn="tl">
                    <a:srgbClr val="000000"/>
                  </a:outerShdw>
                </a:effectLst>
              </a:rPr>
              <a:t>Joyce I. Griffith (alias Mom)</a:t>
            </a:r>
          </a:p>
        </p:txBody>
      </p:sp>
      <p:sp>
        <p:nvSpPr>
          <p:cNvPr id="16392" name="Rectangle 8"/>
          <p:cNvSpPr>
            <a:spLocks noChangeArrowheads="1"/>
          </p:cNvSpPr>
          <p:nvPr/>
        </p:nvSpPr>
        <p:spPr bwMode="auto">
          <a:xfrm>
            <a:off x="3886200" y="3048000"/>
            <a:ext cx="1981200" cy="101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algn="ctr" eaLnBrk="1" hangingPunct="1">
              <a:defRPr/>
            </a:pPr>
            <a:r>
              <a:rPr lang="en-US" sz="4400" b="1">
                <a:solidFill>
                  <a:schemeClr val="tx2"/>
                </a:solidFill>
                <a:effectLst>
                  <a:outerShdw blurRad="38100" dist="38100" dir="2700000" algn="tl">
                    <a:srgbClr val="000000"/>
                  </a:outerShdw>
                </a:effectLst>
              </a:rPr>
              <a:t>1962</a:t>
            </a:r>
          </a:p>
        </p:txBody>
      </p:sp>
      <p:sp>
        <p:nvSpPr>
          <p:cNvPr id="16393" name="Rectangle 9"/>
          <p:cNvSpPr>
            <a:spLocks noChangeArrowheads="1"/>
          </p:cNvSpPr>
          <p:nvPr/>
        </p:nvSpPr>
        <p:spPr bwMode="auto">
          <a:xfrm>
            <a:off x="457200" y="5257800"/>
            <a:ext cx="32766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hlink"/>
              </a:buClr>
              <a:buSzPct val="75000"/>
              <a:buFont typeface="Wingdings" charset="0"/>
              <a:buNone/>
              <a:defRPr/>
            </a:pPr>
            <a:r>
              <a:rPr lang="en-US" sz="2800">
                <a:effectLst>
                  <a:outerShdw blurRad="38100" dist="38100" dir="2700000" algn="tl">
                    <a:srgbClr val="000000"/>
                  </a:outerShdw>
                </a:effectLst>
              </a:rPr>
              <a:t>Navy Commander </a:t>
            </a:r>
          </a:p>
          <a:p>
            <a:pPr algn="ctr" eaLnBrk="1" hangingPunct="1">
              <a:spcBef>
                <a:spcPct val="20000"/>
              </a:spcBef>
              <a:buClr>
                <a:schemeClr val="hlink"/>
              </a:buClr>
              <a:buSzPct val="75000"/>
              <a:buFont typeface="Wingdings" charset="0"/>
              <a:buNone/>
              <a:defRPr/>
            </a:pPr>
            <a:r>
              <a:rPr lang="en-US" sz="2800">
                <a:effectLst>
                  <a:outerShdw blurRad="38100" dist="38100" dir="2700000" algn="tl">
                    <a:srgbClr val="000000"/>
                  </a:outerShdw>
                </a:effectLst>
              </a:rPr>
              <a:t>Harold F. Griffith (alias Dad)</a:t>
            </a:r>
          </a:p>
        </p:txBody>
      </p:sp>
    </p:spTree>
  </p:cSld>
  <p:clrMapOvr>
    <a:masterClrMapping/>
  </p:clrMapOvr>
  <p:transition xmlns:p14="http://schemas.microsoft.com/office/powerpoint/2010/main" advClick="0" advTm="12000">
    <p:random/>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172200" y="228600"/>
            <a:ext cx="2971800" cy="3303588"/>
          </a:xfrm>
        </p:spPr>
        <p:txBody>
          <a:bodyPr/>
          <a:lstStyle/>
          <a:p>
            <a:pPr eaLnBrk="1" hangingPunct="1">
              <a:defRPr/>
            </a:pPr>
            <a:r>
              <a:rPr lang="en-US" b="1" smtClean="0">
                <a:cs typeface="+mj-cs"/>
              </a:rPr>
              <a:t>Divorce for Mom was tough…</a:t>
            </a:r>
          </a:p>
        </p:txBody>
      </p:sp>
      <p:pic>
        <p:nvPicPr>
          <p:cNvPr id="176130" name="Picture 4" descr="Family of 5 &amp; Suck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25" y="0"/>
            <a:ext cx="6137275"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5"/>
          <p:cNvSpPr>
            <a:spLocks noChangeArrowheads="1"/>
          </p:cNvSpPr>
          <p:nvPr/>
        </p:nvSpPr>
        <p:spPr bwMode="auto">
          <a:xfrm>
            <a:off x="6172200" y="3657600"/>
            <a:ext cx="32004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5000"/>
              <a:buFont typeface="Wingdings" charset="0"/>
              <a:buChar char="l"/>
              <a:defRPr/>
            </a:pPr>
            <a:r>
              <a:rPr lang="en-US" sz="4000" b="1">
                <a:effectLst>
                  <a:outerShdw blurRad="38100" dist="38100" dir="2700000" algn="tl">
                    <a:srgbClr val="000000"/>
                  </a:outerShdw>
                </a:effectLst>
              </a:rPr>
              <a:t>Bobby, 6</a:t>
            </a:r>
          </a:p>
          <a:p>
            <a:pPr marL="342900" indent="-342900" eaLnBrk="1" hangingPunct="1">
              <a:spcBef>
                <a:spcPct val="20000"/>
              </a:spcBef>
              <a:buClr>
                <a:schemeClr val="hlink"/>
              </a:buClr>
              <a:buSzPct val="75000"/>
              <a:buFont typeface="Wingdings" charset="0"/>
              <a:buChar char="l"/>
              <a:defRPr/>
            </a:pPr>
            <a:r>
              <a:rPr lang="en-US" sz="4000" b="1">
                <a:effectLst>
                  <a:outerShdw blurRad="38100" dist="38100" dir="2700000" algn="tl">
                    <a:srgbClr val="000000"/>
                  </a:outerShdw>
                </a:effectLst>
              </a:rPr>
              <a:t>Ricky, 4</a:t>
            </a:r>
          </a:p>
          <a:p>
            <a:pPr marL="342900" indent="-342900" eaLnBrk="1" hangingPunct="1">
              <a:spcBef>
                <a:spcPct val="20000"/>
              </a:spcBef>
              <a:buClr>
                <a:schemeClr val="hlink"/>
              </a:buClr>
              <a:buSzPct val="75000"/>
              <a:buFont typeface="Wingdings" charset="0"/>
              <a:buChar char="l"/>
              <a:defRPr/>
            </a:pPr>
            <a:r>
              <a:rPr lang="en-US" sz="4000" b="1">
                <a:effectLst>
                  <a:outerShdw blurRad="38100" dist="38100" dir="2700000" algn="tl">
                    <a:srgbClr val="000000"/>
                  </a:outerShdw>
                </a:effectLst>
              </a:rPr>
              <a:t>Kathy, 3</a:t>
            </a:r>
          </a:p>
          <a:p>
            <a:pPr marL="342900" indent="-342900" eaLnBrk="1" hangingPunct="1">
              <a:spcBef>
                <a:spcPct val="20000"/>
              </a:spcBef>
              <a:buClr>
                <a:schemeClr val="hlink"/>
              </a:buClr>
              <a:buSzPct val="75000"/>
              <a:buFont typeface="Wingdings" charset="0"/>
              <a:buChar char="l"/>
              <a:defRPr/>
            </a:pPr>
            <a:r>
              <a:rPr lang="en-US" sz="4000" b="1">
                <a:effectLst>
                  <a:outerShdw blurRad="38100" dist="38100" dir="2700000" algn="tl">
                    <a:srgbClr val="000000"/>
                  </a:outerShdw>
                </a:effectLst>
              </a:rPr>
              <a:t>Tommy, 1</a:t>
            </a:r>
          </a:p>
        </p:txBody>
      </p:sp>
    </p:spTree>
  </p:cSld>
  <p:clrMapOvr>
    <a:masterClrMapping/>
  </p:clrMapOvr>
  <p:transition xmlns:p14="http://schemas.microsoft.com/office/powerpoint/2010/main" advClick="0" advTm="11000">
    <p:random/>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886200" y="152400"/>
            <a:ext cx="5486400" cy="762000"/>
          </a:xfrm>
        </p:spPr>
        <p:txBody>
          <a:bodyPr/>
          <a:lstStyle/>
          <a:p>
            <a:pPr algn="r" eaLnBrk="1" hangingPunct="1">
              <a:defRPr/>
            </a:pPr>
            <a:r>
              <a:rPr lang="en-US" smtClean="0">
                <a:cs typeface="+mj-cs"/>
              </a:rPr>
              <a:t>Renewal Under Bill</a:t>
            </a:r>
          </a:p>
        </p:txBody>
      </p:sp>
      <p:pic>
        <p:nvPicPr>
          <p:cNvPr id="20483" name="Picture 3" descr="Bill &amp; Me &amp; Ka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05447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descr="Bill's Weddi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53200" y="4343400"/>
            <a:ext cx="2667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Bill's Weddi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14800" y="4267200"/>
            <a:ext cx="24542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Bill's Weddi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10000" y="914400"/>
            <a:ext cx="5410200" cy="364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Click="0" advTm="800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20483"/>
                                        </p:tgtEl>
                                        <p:attrNameLst>
                                          <p:attrName>style.visibility</p:attrName>
                                        </p:attrNameLst>
                                      </p:cBhvr>
                                      <p:to>
                                        <p:strVal val="visible"/>
                                      </p:to>
                                    </p:set>
                                    <p:animEffect transition="in" filter="checkerboard(across)">
                                      <p:cBhvr>
                                        <p:cTn id="7" dur="500"/>
                                        <p:tgtEl>
                                          <p:spTgt spid="20483"/>
                                        </p:tgtEl>
                                      </p:cBhvr>
                                    </p:animEffect>
                                  </p:childTnLst>
                                </p:cTn>
                              </p:par>
                            </p:childTnLst>
                          </p:cTn>
                        </p:par>
                        <p:par>
                          <p:cTn id="8" fill="hold" nodeType="afterGroup">
                            <p:stCondLst>
                              <p:cond delay="1500"/>
                            </p:stCondLst>
                            <p:childTnLst>
                              <p:par>
                                <p:cTn id="9" presetID="5" presetClass="entr" presetSubtype="10" fill="hold" nodeType="afterEffect">
                                  <p:stCondLst>
                                    <p:cond delay="1000"/>
                                  </p:stCondLst>
                                  <p:childTnLst>
                                    <p:set>
                                      <p:cBhvr>
                                        <p:cTn id="10" dur="1" fill="hold">
                                          <p:stCondLst>
                                            <p:cond delay="0"/>
                                          </p:stCondLst>
                                        </p:cTn>
                                        <p:tgtEl>
                                          <p:spTgt spid="20485"/>
                                        </p:tgtEl>
                                        <p:attrNameLst>
                                          <p:attrName>style.visibility</p:attrName>
                                        </p:attrNameLst>
                                      </p:cBhvr>
                                      <p:to>
                                        <p:strVal val="visible"/>
                                      </p:to>
                                    </p:set>
                                    <p:animEffect transition="in" filter="checkerboard(across)">
                                      <p:cBhvr>
                                        <p:cTn id="11" dur="500"/>
                                        <p:tgtEl>
                                          <p:spTgt spid="20485"/>
                                        </p:tgtEl>
                                      </p:cBhvr>
                                    </p:animEffect>
                                  </p:childTnLst>
                                </p:cTn>
                              </p:par>
                            </p:childTnLst>
                          </p:cTn>
                        </p:par>
                        <p:par>
                          <p:cTn id="12" fill="hold" nodeType="afterGroup">
                            <p:stCondLst>
                              <p:cond delay="3000"/>
                            </p:stCondLst>
                            <p:childTnLst>
                              <p:par>
                                <p:cTn id="13" presetID="5" presetClass="entr" presetSubtype="10" fill="hold" nodeType="afterEffect">
                                  <p:stCondLst>
                                    <p:cond delay="1000"/>
                                  </p:stCondLst>
                                  <p:childTnLst>
                                    <p:set>
                                      <p:cBhvr>
                                        <p:cTn id="14" dur="1" fill="hold">
                                          <p:stCondLst>
                                            <p:cond delay="0"/>
                                          </p:stCondLst>
                                        </p:cTn>
                                        <p:tgtEl>
                                          <p:spTgt spid="20484"/>
                                        </p:tgtEl>
                                        <p:attrNameLst>
                                          <p:attrName>style.visibility</p:attrName>
                                        </p:attrNameLst>
                                      </p:cBhvr>
                                      <p:to>
                                        <p:strVal val="visible"/>
                                      </p:to>
                                    </p:set>
                                    <p:animEffect transition="in" filter="checkerboard(across)">
                                      <p:cBhvr>
                                        <p:cTn id="15" dur="500"/>
                                        <p:tgtEl>
                                          <p:spTgt spid="20484"/>
                                        </p:tgtEl>
                                      </p:cBhvr>
                                    </p:animEffect>
                                  </p:childTnLst>
                                </p:cTn>
                              </p:par>
                            </p:childTnLst>
                          </p:cTn>
                        </p:par>
                        <p:par>
                          <p:cTn id="16" fill="hold" nodeType="afterGroup">
                            <p:stCondLst>
                              <p:cond delay="4500"/>
                            </p:stCondLst>
                            <p:childTnLst>
                              <p:par>
                                <p:cTn id="17" presetID="5" presetClass="entr" presetSubtype="10" fill="hold" nodeType="afterEffect">
                                  <p:stCondLst>
                                    <p:cond delay="1000"/>
                                  </p:stCondLst>
                                  <p:childTnLst>
                                    <p:set>
                                      <p:cBhvr>
                                        <p:cTn id="18" dur="1" fill="hold">
                                          <p:stCondLst>
                                            <p:cond delay="0"/>
                                          </p:stCondLst>
                                        </p:cTn>
                                        <p:tgtEl>
                                          <p:spTgt spid="20486"/>
                                        </p:tgtEl>
                                        <p:attrNameLst>
                                          <p:attrName>style.visibility</p:attrName>
                                        </p:attrNameLst>
                                      </p:cBhvr>
                                      <p:to>
                                        <p:strVal val="visible"/>
                                      </p:to>
                                    </p:set>
                                    <p:animEffect transition="in" filter="checkerboard(across)">
                                      <p:cBhvr>
                                        <p:cTn id="19"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Water Skiing 196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038600"/>
            <a:ext cx="2743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descr="Griffith 4 (1960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57400" y="1600200"/>
            <a:ext cx="4343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Water Skiing 196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371600"/>
            <a:ext cx="2743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descr="Griffith 4 (1960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00800" y="41148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6" descr="Griffith 4 (1960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867400" y="1194048"/>
            <a:ext cx="24542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Rectangle 7"/>
          <p:cNvSpPr>
            <a:spLocks noChangeArrowheads="1"/>
          </p:cNvSpPr>
          <p:nvPr/>
        </p:nvSpPr>
        <p:spPr bwMode="auto">
          <a:xfrm>
            <a:off x="304800" y="5840413"/>
            <a:ext cx="3581400"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algn="ctr" eaLnBrk="1" hangingPunct="1">
              <a:defRPr/>
            </a:pPr>
            <a:r>
              <a:rPr lang="en-US" sz="4400" b="1">
                <a:solidFill>
                  <a:schemeClr val="tx2"/>
                </a:solidFill>
                <a:effectLst>
                  <a:outerShdw blurRad="38100" dist="38100" dir="2700000" algn="tl">
                    <a:srgbClr val="000000"/>
                  </a:outerShdw>
                </a:effectLst>
              </a:rPr>
              <a:t>1966-1968</a:t>
            </a:r>
          </a:p>
        </p:txBody>
      </p:sp>
      <p:sp>
        <p:nvSpPr>
          <p:cNvPr id="22536" name="Rectangle 8"/>
          <p:cNvSpPr>
            <a:spLocks noChangeArrowheads="1"/>
          </p:cNvSpPr>
          <p:nvPr/>
        </p:nvSpPr>
        <p:spPr bwMode="auto">
          <a:xfrm>
            <a:off x="5796136" y="-179040"/>
            <a:ext cx="32766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defRPr/>
            </a:pPr>
            <a:r>
              <a:rPr lang="en-US" sz="4000" b="1">
                <a:solidFill>
                  <a:schemeClr val="tx2"/>
                </a:solidFill>
                <a:effectLst>
                  <a:outerShdw blurRad="38100" dist="38100" dir="2700000" algn="tl">
                    <a:srgbClr val="000000"/>
                  </a:outerShdw>
                </a:effectLst>
              </a:rPr>
              <a:t>&amp; One Year of Church…</a:t>
            </a:r>
          </a:p>
        </p:txBody>
      </p:sp>
      <p:sp>
        <p:nvSpPr>
          <p:cNvPr id="22537" name="Rectangle 9"/>
          <p:cNvSpPr>
            <a:spLocks noGrp="1" noChangeArrowheads="1"/>
          </p:cNvSpPr>
          <p:nvPr>
            <p:ph type="title"/>
          </p:nvPr>
        </p:nvSpPr>
        <p:spPr>
          <a:xfrm>
            <a:off x="0" y="116632"/>
            <a:ext cx="3962400" cy="1143000"/>
          </a:xfrm>
        </p:spPr>
        <p:txBody>
          <a:bodyPr/>
          <a:lstStyle/>
          <a:p>
            <a:pPr algn="l" eaLnBrk="1" hangingPunct="1">
              <a:defRPr/>
            </a:pPr>
            <a:r>
              <a:rPr lang="en-US" sz="4000" b="1" smtClean="0">
                <a:cs typeface="+mj-cs"/>
              </a:rPr>
              <a:t>One Year of Water Skiing…</a:t>
            </a:r>
          </a:p>
        </p:txBody>
      </p:sp>
    </p:spTree>
  </p:cSld>
  <p:clrMapOvr>
    <a:masterClrMapping/>
  </p:clrMapOvr>
  <p:transition xmlns:p14="http://schemas.microsoft.com/office/powerpoint/2010/main" advClick="0" advTm="700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2537"/>
                                        </p:tgtEl>
                                        <p:attrNameLst>
                                          <p:attrName>style.visibility</p:attrName>
                                        </p:attrNameLst>
                                      </p:cBhvr>
                                      <p:to>
                                        <p:strVal val="visible"/>
                                      </p:to>
                                    </p:set>
                                    <p:animEffect transition="in" filter="box(in)">
                                      <p:cBhvr>
                                        <p:cTn id="7" dur="500"/>
                                        <p:tgtEl>
                                          <p:spTgt spid="22537"/>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22532"/>
                                        </p:tgtEl>
                                        <p:attrNameLst>
                                          <p:attrName>style.visibility</p:attrName>
                                        </p:attrNameLst>
                                      </p:cBhvr>
                                      <p:to>
                                        <p:strVal val="visible"/>
                                      </p:to>
                                    </p:set>
                                    <p:animEffect transition="in" filter="box(in)">
                                      <p:cBhvr>
                                        <p:cTn id="11" dur="500"/>
                                        <p:tgtEl>
                                          <p:spTgt spid="22532"/>
                                        </p:tgtEl>
                                      </p:cBhvr>
                                    </p:animEffect>
                                  </p:childTnLst>
                                </p:cTn>
                              </p:par>
                            </p:childTnLst>
                          </p:cTn>
                        </p:par>
                        <p:par>
                          <p:cTn id="12" fill="hold" nodeType="afterGroup">
                            <p:stCondLst>
                              <p:cond delay="1000"/>
                            </p:stCondLst>
                            <p:childTnLst>
                              <p:par>
                                <p:cTn id="13" presetID="4" presetClass="entr" presetSubtype="16" fill="hold" nodeType="afterEffect">
                                  <p:stCondLst>
                                    <p:cond delay="0"/>
                                  </p:stCondLst>
                                  <p:childTnLst>
                                    <p:set>
                                      <p:cBhvr>
                                        <p:cTn id="14" dur="1" fill="hold">
                                          <p:stCondLst>
                                            <p:cond delay="0"/>
                                          </p:stCondLst>
                                        </p:cTn>
                                        <p:tgtEl>
                                          <p:spTgt spid="22530"/>
                                        </p:tgtEl>
                                        <p:attrNameLst>
                                          <p:attrName>style.visibility</p:attrName>
                                        </p:attrNameLst>
                                      </p:cBhvr>
                                      <p:to>
                                        <p:strVal val="visible"/>
                                      </p:to>
                                    </p:set>
                                    <p:animEffect transition="in" filter="box(in)">
                                      <p:cBhvr>
                                        <p:cTn id="15" dur="500"/>
                                        <p:tgtEl>
                                          <p:spTgt spid="22530"/>
                                        </p:tgtEl>
                                      </p:cBhvr>
                                    </p:animEffect>
                                  </p:childTnLst>
                                </p:cTn>
                              </p:par>
                            </p:childTnLst>
                          </p:cTn>
                        </p:par>
                        <p:par>
                          <p:cTn id="16" fill="hold" nodeType="afterGroup">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22535"/>
                                        </p:tgtEl>
                                        <p:attrNameLst>
                                          <p:attrName>style.visibility</p:attrName>
                                        </p:attrNameLst>
                                      </p:cBhvr>
                                      <p:to>
                                        <p:strVal val="visible"/>
                                      </p:to>
                                    </p:set>
                                    <p:animEffect transition="in" filter="box(in)">
                                      <p:cBhvr>
                                        <p:cTn id="19" dur="500"/>
                                        <p:tgtEl>
                                          <p:spTgt spid="22535"/>
                                        </p:tgtEl>
                                      </p:cBhvr>
                                    </p:animEffect>
                                  </p:childTnLst>
                                </p:cTn>
                              </p:par>
                            </p:childTnLst>
                          </p:cTn>
                        </p:par>
                        <p:par>
                          <p:cTn id="20" fill="hold" nodeType="afterGroup">
                            <p:stCondLst>
                              <p:cond delay="2000"/>
                            </p:stCondLst>
                            <p:childTnLst>
                              <p:par>
                                <p:cTn id="21" presetID="4" presetClass="entr" presetSubtype="16" fill="hold" nodeType="afterEffect">
                                  <p:stCondLst>
                                    <p:cond delay="0"/>
                                  </p:stCondLst>
                                  <p:childTnLst>
                                    <p:set>
                                      <p:cBhvr>
                                        <p:cTn id="22" dur="1" fill="hold">
                                          <p:stCondLst>
                                            <p:cond delay="0"/>
                                          </p:stCondLst>
                                        </p:cTn>
                                        <p:tgtEl>
                                          <p:spTgt spid="22531"/>
                                        </p:tgtEl>
                                        <p:attrNameLst>
                                          <p:attrName>style.visibility</p:attrName>
                                        </p:attrNameLst>
                                      </p:cBhvr>
                                      <p:to>
                                        <p:strVal val="visible"/>
                                      </p:to>
                                    </p:set>
                                    <p:animEffect transition="in" filter="box(in)">
                                      <p:cBhvr>
                                        <p:cTn id="23" dur="500"/>
                                        <p:tgtEl>
                                          <p:spTgt spid="22531"/>
                                        </p:tgtEl>
                                      </p:cBhvr>
                                    </p:animEffect>
                                  </p:childTnLst>
                                </p:cTn>
                              </p:par>
                            </p:childTnLst>
                          </p:cTn>
                        </p:par>
                        <p:par>
                          <p:cTn id="24" fill="hold" nodeType="afterGroup">
                            <p:stCondLst>
                              <p:cond delay="2500"/>
                            </p:stCondLst>
                            <p:childTnLst>
                              <p:par>
                                <p:cTn id="25" presetID="4" presetClass="entr" presetSubtype="16" fill="hold" grpId="0" nodeType="afterEffect">
                                  <p:stCondLst>
                                    <p:cond delay="0"/>
                                  </p:stCondLst>
                                  <p:childTnLst>
                                    <p:set>
                                      <p:cBhvr>
                                        <p:cTn id="26" dur="1" fill="hold">
                                          <p:stCondLst>
                                            <p:cond delay="0"/>
                                          </p:stCondLst>
                                        </p:cTn>
                                        <p:tgtEl>
                                          <p:spTgt spid="22536"/>
                                        </p:tgtEl>
                                        <p:attrNameLst>
                                          <p:attrName>style.visibility</p:attrName>
                                        </p:attrNameLst>
                                      </p:cBhvr>
                                      <p:to>
                                        <p:strVal val="visible"/>
                                      </p:to>
                                    </p:set>
                                    <p:animEffect transition="in" filter="box(in)">
                                      <p:cBhvr>
                                        <p:cTn id="27" dur="500"/>
                                        <p:tgtEl>
                                          <p:spTgt spid="22536"/>
                                        </p:tgtEl>
                                      </p:cBhvr>
                                    </p:animEffect>
                                  </p:childTnLst>
                                </p:cTn>
                              </p:par>
                            </p:childTnLst>
                          </p:cTn>
                        </p:par>
                        <p:par>
                          <p:cTn id="28" fill="hold" nodeType="afterGroup">
                            <p:stCondLst>
                              <p:cond delay="3000"/>
                            </p:stCondLst>
                            <p:childTnLst>
                              <p:par>
                                <p:cTn id="29" presetID="4" presetClass="entr" presetSubtype="16" fill="hold" nodeType="afterEffect">
                                  <p:stCondLst>
                                    <p:cond delay="0"/>
                                  </p:stCondLst>
                                  <p:childTnLst>
                                    <p:set>
                                      <p:cBhvr>
                                        <p:cTn id="30" dur="1" fill="hold">
                                          <p:stCondLst>
                                            <p:cond delay="0"/>
                                          </p:stCondLst>
                                        </p:cTn>
                                        <p:tgtEl>
                                          <p:spTgt spid="22534"/>
                                        </p:tgtEl>
                                        <p:attrNameLst>
                                          <p:attrName>style.visibility</p:attrName>
                                        </p:attrNameLst>
                                      </p:cBhvr>
                                      <p:to>
                                        <p:strVal val="visible"/>
                                      </p:to>
                                    </p:set>
                                    <p:animEffect transition="in" filter="box(in)">
                                      <p:cBhvr>
                                        <p:cTn id="31" dur="500"/>
                                        <p:tgtEl>
                                          <p:spTgt spid="22534"/>
                                        </p:tgtEl>
                                      </p:cBhvr>
                                    </p:animEffect>
                                  </p:childTnLst>
                                </p:cTn>
                              </p:par>
                            </p:childTnLst>
                          </p:cTn>
                        </p:par>
                        <p:par>
                          <p:cTn id="32" fill="hold" nodeType="afterGroup">
                            <p:stCondLst>
                              <p:cond delay="3500"/>
                            </p:stCondLst>
                            <p:childTnLst>
                              <p:par>
                                <p:cTn id="33" presetID="4" presetClass="entr" presetSubtype="16" fill="hold" nodeType="afterEffect">
                                  <p:stCondLst>
                                    <p:cond delay="0"/>
                                  </p:stCondLst>
                                  <p:childTnLst>
                                    <p:set>
                                      <p:cBhvr>
                                        <p:cTn id="34" dur="1" fill="hold">
                                          <p:stCondLst>
                                            <p:cond delay="0"/>
                                          </p:stCondLst>
                                        </p:cTn>
                                        <p:tgtEl>
                                          <p:spTgt spid="22533"/>
                                        </p:tgtEl>
                                        <p:attrNameLst>
                                          <p:attrName>style.visibility</p:attrName>
                                        </p:attrNameLst>
                                      </p:cBhvr>
                                      <p:to>
                                        <p:strVal val="visible"/>
                                      </p:to>
                                    </p:set>
                                    <p:animEffect transition="in" filter="box(in)">
                                      <p:cBhvr>
                                        <p:cTn id="35" dur="500"/>
                                        <p:tgtEl>
                                          <p:spTgt spid="22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5" grpId="0"/>
      <p:bldP spid="22536" grpId="0"/>
      <p:bldP spid="2253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Umbrella</a:t>
            </a:r>
          </a:p>
        </p:txBody>
      </p:sp>
      <p:pic>
        <p:nvPicPr>
          <p:cNvPr id="119811" name="Picture 3" descr="BoyScou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4244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9" name="Picture 5" descr="DSC0023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2713" y="80963"/>
            <a:ext cx="8916987" cy="669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8" name="Picture 4" descr="83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67263" y="0"/>
            <a:ext cx="44529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9989"/>
                                        </p:tgtEl>
                                        <p:attrNameLst>
                                          <p:attrName>style.visibility</p:attrName>
                                        </p:attrNameLst>
                                      </p:cBhvr>
                                      <p:to>
                                        <p:strVal val="visible"/>
                                      </p:to>
                                    </p:set>
                                    <p:animEffect transition="in" filter="blinds(horizontal)">
                                      <p:cBhvr>
                                        <p:cTn id="7" dur="500"/>
                                        <p:tgtEl>
                                          <p:spTgt spid="1699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69988"/>
                                        </p:tgtEl>
                                        <p:attrNameLst>
                                          <p:attrName>style.visibility</p:attrName>
                                        </p:attrNameLst>
                                      </p:cBhvr>
                                      <p:to>
                                        <p:strVal val="visible"/>
                                      </p:to>
                                    </p:set>
                                    <p:animEffect transition="in" filter="blinds(horizontal)">
                                      <p:cBhvr>
                                        <p:cTn id="12" dur="500"/>
                                        <p:tgtEl>
                                          <p:spTgt spid="169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defRPr/>
            </a:pPr>
            <a:r>
              <a:rPr lang="en-US" b="1" smtClean="0">
                <a:cs typeface="+mj-cs"/>
              </a:rPr>
              <a:t>Another Divorce…</a:t>
            </a:r>
          </a:p>
        </p:txBody>
      </p:sp>
      <p:pic>
        <p:nvPicPr>
          <p:cNvPr id="182274" name="Picture 3" descr="Bill's Wedd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1371600"/>
            <a:ext cx="484981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Freeform 4"/>
          <p:cNvSpPr>
            <a:spLocks/>
          </p:cNvSpPr>
          <p:nvPr/>
        </p:nvSpPr>
        <p:spPr bwMode="auto">
          <a:xfrm>
            <a:off x="4119563" y="-271463"/>
            <a:ext cx="752475" cy="7575551"/>
          </a:xfrm>
          <a:custGeom>
            <a:avLst/>
            <a:gdLst>
              <a:gd name="T0" fmla="*/ 160 w 474"/>
              <a:gd name="T1" fmla="*/ 94 h 4772"/>
              <a:gd name="T2" fmla="*/ 112 w 474"/>
              <a:gd name="T3" fmla="*/ 219 h 4772"/>
              <a:gd name="T4" fmla="*/ 179 w 474"/>
              <a:gd name="T5" fmla="*/ 334 h 4772"/>
              <a:gd name="T6" fmla="*/ 170 w 474"/>
              <a:gd name="T7" fmla="*/ 363 h 4772"/>
              <a:gd name="T8" fmla="*/ 83 w 474"/>
              <a:gd name="T9" fmla="*/ 401 h 4772"/>
              <a:gd name="T10" fmla="*/ 112 w 474"/>
              <a:gd name="T11" fmla="*/ 709 h 4772"/>
              <a:gd name="T12" fmla="*/ 93 w 474"/>
              <a:gd name="T13" fmla="*/ 1025 h 4772"/>
              <a:gd name="T14" fmla="*/ 131 w 474"/>
              <a:gd name="T15" fmla="*/ 1131 h 4772"/>
              <a:gd name="T16" fmla="*/ 26 w 474"/>
              <a:gd name="T17" fmla="*/ 1294 h 4772"/>
              <a:gd name="T18" fmla="*/ 170 w 474"/>
              <a:gd name="T19" fmla="*/ 1381 h 4772"/>
              <a:gd name="T20" fmla="*/ 131 w 474"/>
              <a:gd name="T21" fmla="*/ 1467 h 4772"/>
              <a:gd name="T22" fmla="*/ 218 w 474"/>
              <a:gd name="T23" fmla="*/ 1553 h 4772"/>
              <a:gd name="T24" fmla="*/ 256 w 474"/>
              <a:gd name="T25" fmla="*/ 1669 h 4772"/>
              <a:gd name="T26" fmla="*/ 352 w 474"/>
              <a:gd name="T27" fmla="*/ 1861 h 4772"/>
              <a:gd name="T28" fmla="*/ 439 w 474"/>
              <a:gd name="T29" fmla="*/ 1918 h 4772"/>
              <a:gd name="T30" fmla="*/ 439 w 474"/>
              <a:gd name="T31" fmla="*/ 2101 h 4772"/>
              <a:gd name="T32" fmla="*/ 333 w 474"/>
              <a:gd name="T33" fmla="*/ 2158 h 4772"/>
              <a:gd name="T34" fmla="*/ 295 w 474"/>
              <a:gd name="T35" fmla="*/ 2264 h 4772"/>
              <a:gd name="T36" fmla="*/ 314 w 474"/>
              <a:gd name="T37" fmla="*/ 2312 h 4772"/>
              <a:gd name="T38" fmla="*/ 314 w 474"/>
              <a:gd name="T39" fmla="*/ 2408 h 4772"/>
              <a:gd name="T40" fmla="*/ 439 w 474"/>
              <a:gd name="T41" fmla="*/ 2648 h 4772"/>
              <a:gd name="T42" fmla="*/ 448 w 474"/>
              <a:gd name="T43" fmla="*/ 2821 h 4772"/>
              <a:gd name="T44" fmla="*/ 410 w 474"/>
              <a:gd name="T45" fmla="*/ 2897 h 4772"/>
              <a:gd name="T46" fmla="*/ 371 w 474"/>
              <a:gd name="T47" fmla="*/ 3022 h 4772"/>
              <a:gd name="T48" fmla="*/ 410 w 474"/>
              <a:gd name="T49" fmla="*/ 3406 h 4772"/>
              <a:gd name="T50" fmla="*/ 295 w 474"/>
              <a:gd name="T51" fmla="*/ 3531 h 4772"/>
              <a:gd name="T52" fmla="*/ 362 w 474"/>
              <a:gd name="T53" fmla="*/ 3665 h 4772"/>
              <a:gd name="T54" fmla="*/ 400 w 474"/>
              <a:gd name="T55" fmla="*/ 3771 h 4772"/>
              <a:gd name="T56" fmla="*/ 304 w 474"/>
              <a:gd name="T57" fmla="*/ 3857 h 4772"/>
              <a:gd name="T58" fmla="*/ 218 w 474"/>
              <a:gd name="T59" fmla="*/ 4193 h 4772"/>
              <a:gd name="T60" fmla="*/ 333 w 474"/>
              <a:gd name="T61" fmla="*/ 4366 h 4772"/>
              <a:gd name="T62" fmla="*/ 275 w 474"/>
              <a:gd name="T63" fmla="*/ 4510 h 4772"/>
              <a:gd name="T64" fmla="*/ 179 w 474"/>
              <a:gd name="T65" fmla="*/ 4769 h 4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4" h="4772">
                <a:moveTo>
                  <a:pt x="131" y="46"/>
                </a:moveTo>
                <a:cubicBezTo>
                  <a:pt x="180" y="0"/>
                  <a:pt x="119" y="47"/>
                  <a:pt x="160" y="94"/>
                </a:cubicBezTo>
                <a:cubicBezTo>
                  <a:pt x="173" y="109"/>
                  <a:pt x="199" y="101"/>
                  <a:pt x="218" y="104"/>
                </a:cubicBezTo>
                <a:cubicBezTo>
                  <a:pt x="188" y="150"/>
                  <a:pt x="142" y="173"/>
                  <a:pt x="112" y="219"/>
                </a:cubicBezTo>
                <a:cubicBezTo>
                  <a:pt x="124" y="255"/>
                  <a:pt x="149" y="274"/>
                  <a:pt x="170" y="305"/>
                </a:cubicBezTo>
                <a:cubicBezTo>
                  <a:pt x="173" y="315"/>
                  <a:pt x="174" y="325"/>
                  <a:pt x="179" y="334"/>
                </a:cubicBezTo>
                <a:cubicBezTo>
                  <a:pt x="184" y="342"/>
                  <a:pt x="202" y="344"/>
                  <a:pt x="199" y="353"/>
                </a:cubicBezTo>
                <a:cubicBezTo>
                  <a:pt x="196" y="363"/>
                  <a:pt x="179" y="358"/>
                  <a:pt x="170" y="363"/>
                </a:cubicBezTo>
                <a:cubicBezTo>
                  <a:pt x="160" y="368"/>
                  <a:pt x="152" y="377"/>
                  <a:pt x="141" y="382"/>
                </a:cubicBezTo>
                <a:cubicBezTo>
                  <a:pt x="122" y="390"/>
                  <a:pt x="83" y="401"/>
                  <a:pt x="83" y="401"/>
                </a:cubicBezTo>
                <a:cubicBezTo>
                  <a:pt x="46" y="520"/>
                  <a:pt x="37" y="601"/>
                  <a:pt x="151" y="622"/>
                </a:cubicBezTo>
                <a:cubicBezTo>
                  <a:pt x="139" y="655"/>
                  <a:pt x="137" y="683"/>
                  <a:pt x="112" y="709"/>
                </a:cubicBezTo>
                <a:cubicBezTo>
                  <a:pt x="99" y="766"/>
                  <a:pt x="61" y="840"/>
                  <a:pt x="131" y="862"/>
                </a:cubicBezTo>
                <a:cubicBezTo>
                  <a:pt x="72" y="902"/>
                  <a:pt x="43" y="926"/>
                  <a:pt x="93" y="1025"/>
                </a:cubicBezTo>
                <a:cubicBezTo>
                  <a:pt x="102" y="1042"/>
                  <a:pt x="132" y="1032"/>
                  <a:pt x="151" y="1035"/>
                </a:cubicBezTo>
                <a:cubicBezTo>
                  <a:pt x="146" y="1067"/>
                  <a:pt x="151" y="1105"/>
                  <a:pt x="131" y="1131"/>
                </a:cubicBezTo>
                <a:cubicBezTo>
                  <a:pt x="120" y="1145"/>
                  <a:pt x="52" y="1197"/>
                  <a:pt x="35" y="1208"/>
                </a:cubicBezTo>
                <a:cubicBezTo>
                  <a:pt x="30" y="1225"/>
                  <a:pt x="0" y="1279"/>
                  <a:pt x="26" y="1294"/>
                </a:cubicBezTo>
                <a:cubicBezTo>
                  <a:pt x="51" y="1309"/>
                  <a:pt x="84" y="1304"/>
                  <a:pt x="112" y="1313"/>
                </a:cubicBezTo>
                <a:cubicBezTo>
                  <a:pt x="159" y="1360"/>
                  <a:pt x="141" y="1337"/>
                  <a:pt x="170" y="1381"/>
                </a:cubicBezTo>
                <a:cubicBezTo>
                  <a:pt x="164" y="1390"/>
                  <a:pt x="156" y="1399"/>
                  <a:pt x="151" y="1409"/>
                </a:cubicBezTo>
                <a:cubicBezTo>
                  <a:pt x="143" y="1428"/>
                  <a:pt x="131" y="1467"/>
                  <a:pt x="131" y="1467"/>
                </a:cubicBezTo>
                <a:cubicBezTo>
                  <a:pt x="158" y="1546"/>
                  <a:pt x="109" y="1432"/>
                  <a:pt x="208" y="1505"/>
                </a:cubicBezTo>
                <a:cubicBezTo>
                  <a:pt x="221" y="1515"/>
                  <a:pt x="212" y="1538"/>
                  <a:pt x="218" y="1553"/>
                </a:cubicBezTo>
                <a:cubicBezTo>
                  <a:pt x="222" y="1561"/>
                  <a:pt x="231" y="1566"/>
                  <a:pt x="237" y="1573"/>
                </a:cubicBezTo>
                <a:cubicBezTo>
                  <a:pt x="238" y="1578"/>
                  <a:pt x="252" y="1665"/>
                  <a:pt x="256" y="1669"/>
                </a:cubicBezTo>
                <a:cubicBezTo>
                  <a:pt x="272" y="1685"/>
                  <a:pt x="301" y="1680"/>
                  <a:pt x="323" y="1688"/>
                </a:cubicBezTo>
                <a:cubicBezTo>
                  <a:pt x="393" y="1754"/>
                  <a:pt x="272" y="1630"/>
                  <a:pt x="352" y="1861"/>
                </a:cubicBezTo>
                <a:cubicBezTo>
                  <a:pt x="360" y="1883"/>
                  <a:pt x="391" y="1886"/>
                  <a:pt x="410" y="1899"/>
                </a:cubicBezTo>
                <a:cubicBezTo>
                  <a:pt x="420" y="1905"/>
                  <a:pt x="439" y="1918"/>
                  <a:pt x="439" y="1918"/>
                </a:cubicBezTo>
                <a:cubicBezTo>
                  <a:pt x="474" y="1971"/>
                  <a:pt x="468" y="1976"/>
                  <a:pt x="448" y="2033"/>
                </a:cubicBezTo>
                <a:cubicBezTo>
                  <a:pt x="445" y="2056"/>
                  <a:pt x="449" y="2080"/>
                  <a:pt x="439" y="2101"/>
                </a:cubicBezTo>
                <a:cubicBezTo>
                  <a:pt x="435" y="2110"/>
                  <a:pt x="419" y="2106"/>
                  <a:pt x="410" y="2110"/>
                </a:cubicBezTo>
                <a:cubicBezTo>
                  <a:pt x="377" y="2126"/>
                  <a:pt x="368" y="2147"/>
                  <a:pt x="333" y="2158"/>
                </a:cubicBezTo>
                <a:cubicBezTo>
                  <a:pt x="330" y="2190"/>
                  <a:pt x="334" y="2224"/>
                  <a:pt x="323" y="2254"/>
                </a:cubicBezTo>
                <a:cubicBezTo>
                  <a:pt x="320" y="2263"/>
                  <a:pt x="302" y="2257"/>
                  <a:pt x="295" y="2264"/>
                </a:cubicBezTo>
                <a:cubicBezTo>
                  <a:pt x="288" y="2271"/>
                  <a:pt x="288" y="2283"/>
                  <a:pt x="285" y="2293"/>
                </a:cubicBezTo>
                <a:cubicBezTo>
                  <a:pt x="295" y="2299"/>
                  <a:pt x="304" y="2307"/>
                  <a:pt x="314" y="2312"/>
                </a:cubicBezTo>
                <a:cubicBezTo>
                  <a:pt x="323" y="2316"/>
                  <a:pt x="342" y="2311"/>
                  <a:pt x="343" y="2321"/>
                </a:cubicBezTo>
                <a:cubicBezTo>
                  <a:pt x="347" y="2351"/>
                  <a:pt x="323" y="2379"/>
                  <a:pt x="314" y="2408"/>
                </a:cubicBezTo>
                <a:cubicBezTo>
                  <a:pt x="322" y="2479"/>
                  <a:pt x="310" y="2494"/>
                  <a:pt x="371" y="2513"/>
                </a:cubicBezTo>
                <a:cubicBezTo>
                  <a:pt x="385" y="2607"/>
                  <a:pt x="378" y="2590"/>
                  <a:pt x="439" y="2648"/>
                </a:cubicBezTo>
                <a:cubicBezTo>
                  <a:pt x="451" y="2686"/>
                  <a:pt x="447" y="2697"/>
                  <a:pt x="419" y="2725"/>
                </a:cubicBezTo>
                <a:cubicBezTo>
                  <a:pt x="428" y="2758"/>
                  <a:pt x="438" y="2789"/>
                  <a:pt x="448" y="2821"/>
                </a:cubicBezTo>
                <a:cubicBezTo>
                  <a:pt x="445" y="2843"/>
                  <a:pt x="449" y="2868"/>
                  <a:pt x="439" y="2888"/>
                </a:cubicBezTo>
                <a:cubicBezTo>
                  <a:pt x="434" y="2897"/>
                  <a:pt x="416" y="2889"/>
                  <a:pt x="410" y="2897"/>
                </a:cubicBezTo>
                <a:cubicBezTo>
                  <a:pt x="402" y="2907"/>
                  <a:pt x="404" y="2923"/>
                  <a:pt x="400" y="2936"/>
                </a:cubicBezTo>
                <a:cubicBezTo>
                  <a:pt x="392" y="2965"/>
                  <a:pt x="371" y="3022"/>
                  <a:pt x="371" y="3022"/>
                </a:cubicBezTo>
                <a:cubicBezTo>
                  <a:pt x="378" y="3069"/>
                  <a:pt x="386" y="3103"/>
                  <a:pt x="400" y="3147"/>
                </a:cubicBezTo>
                <a:cubicBezTo>
                  <a:pt x="392" y="3234"/>
                  <a:pt x="381" y="3321"/>
                  <a:pt x="410" y="3406"/>
                </a:cubicBezTo>
                <a:cubicBezTo>
                  <a:pt x="328" y="3460"/>
                  <a:pt x="455" y="3371"/>
                  <a:pt x="343" y="3483"/>
                </a:cubicBezTo>
                <a:cubicBezTo>
                  <a:pt x="327" y="3499"/>
                  <a:pt x="295" y="3531"/>
                  <a:pt x="295" y="3531"/>
                </a:cubicBezTo>
                <a:cubicBezTo>
                  <a:pt x="317" y="3602"/>
                  <a:pt x="285" y="3520"/>
                  <a:pt x="333" y="3579"/>
                </a:cubicBezTo>
                <a:cubicBezTo>
                  <a:pt x="351" y="3601"/>
                  <a:pt x="347" y="3641"/>
                  <a:pt x="362" y="3665"/>
                </a:cubicBezTo>
                <a:cubicBezTo>
                  <a:pt x="373" y="3683"/>
                  <a:pt x="394" y="3693"/>
                  <a:pt x="410" y="3704"/>
                </a:cubicBezTo>
                <a:cubicBezTo>
                  <a:pt x="407" y="3726"/>
                  <a:pt x="412" y="3752"/>
                  <a:pt x="400" y="3771"/>
                </a:cubicBezTo>
                <a:cubicBezTo>
                  <a:pt x="388" y="3790"/>
                  <a:pt x="362" y="3796"/>
                  <a:pt x="343" y="3809"/>
                </a:cubicBezTo>
                <a:cubicBezTo>
                  <a:pt x="327" y="3820"/>
                  <a:pt x="314" y="3842"/>
                  <a:pt x="304" y="3857"/>
                </a:cubicBezTo>
                <a:cubicBezTo>
                  <a:pt x="277" y="3944"/>
                  <a:pt x="336" y="4043"/>
                  <a:pt x="266" y="4117"/>
                </a:cubicBezTo>
                <a:cubicBezTo>
                  <a:pt x="251" y="4158"/>
                  <a:pt x="231" y="4151"/>
                  <a:pt x="218" y="4193"/>
                </a:cubicBezTo>
                <a:cubicBezTo>
                  <a:pt x="230" y="4233"/>
                  <a:pt x="271" y="4272"/>
                  <a:pt x="295" y="4309"/>
                </a:cubicBezTo>
                <a:cubicBezTo>
                  <a:pt x="307" y="4328"/>
                  <a:pt x="333" y="4366"/>
                  <a:pt x="333" y="4366"/>
                </a:cubicBezTo>
                <a:cubicBezTo>
                  <a:pt x="323" y="4404"/>
                  <a:pt x="316" y="4456"/>
                  <a:pt x="295" y="4491"/>
                </a:cubicBezTo>
                <a:cubicBezTo>
                  <a:pt x="290" y="4499"/>
                  <a:pt x="281" y="4503"/>
                  <a:pt x="275" y="4510"/>
                </a:cubicBezTo>
                <a:cubicBezTo>
                  <a:pt x="230" y="4570"/>
                  <a:pt x="184" y="4641"/>
                  <a:pt x="160" y="4712"/>
                </a:cubicBezTo>
                <a:cubicBezTo>
                  <a:pt x="171" y="4772"/>
                  <a:pt x="151" y="4769"/>
                  <a:pt x="179" y="4769"/>
                </a:cubicBezTo>
              </a:path>
            </a:pathLst>
          </a:custGeom>
          <a:noFill/>
          <a:ln w="762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Tree>
  </p:cSld>
  <p:clrMapOvr>
    <a:masterClrMapping/>
  </p:clrMapOvr>
  <p:transition xmlns:p14="http://schemas.microsoft.com/office/powerpoint/2010/main" advClick="0" advTm="500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wipe(up)">
                                      <p:cBhvr>
                                        <p:cTn id="7" dur="20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defRPr/>
            </a:pPr>
            <a:r>
              <a:rPr lang="en-US" b="1" smtClean="0">
                <a:cs typeface="+mj-cs"/>
              </a:rPr>
              <a:t>But We Had Each Other…</a:t>
            </a:r>
          </a:p>
        </p:txBody>
      </p:sp>
      <p:pic>
        <p:nvPicPr>
          <p:cNvPr id="26627" name="Picture 3" descr="Griffith 4 (1960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362200"/>
            <a:ext cx="32480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descr="Griffith 4 (1960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52800" y="1447800"/>
            <a:ext cx="2133600"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Griffith 4 (1960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15000" y="2133600"/>
            <a:ext cx="33401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descr="Bill &amp; Me &amp; Kath"/>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48000" y="3886200"/>
            <a:ext cx="2895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Click="0" advTm="900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1500"/>
                                  </p:stCondLst>
                                  <p:childTnLst>
                                    <p:set>
                                      <p:cBhvr>
                                        <p:cTn id="6" dur="1" fill="hold">
                                          <p:stCondLst>
                                            <p:cond delay="0"/>
                                          </p:stCondLst>
                                        </p:cTn>
                                        <p:tgtEl>
                                          <p:spTgt spid="26628"/>
                                        </p:tgtEl>
                                        <p:attrNameLst>
                                          <p:attrName>style.visibility</p:attrName>
                                        </p:attrNameLst>
                                      </p:cBhvr>
                                      <p:to>
                                        <p:strVal val="visible"/>
                                      </p:to>
                                    </p:set>
                                    <p:anim calcmode="lin" valueType="num">
                                      <p:cBhvr additive="base">
                                        <p:cTn id="7" dur="500" fill="hold"/>
                                        <p:tgtEl>
                                          <p:spTgt spid="26628"/>
                                        </p:tgtEl>
                                        <p:attrNameLst>
                                          <p:attrName>ppt_x</p:attrName>
                                        </p:attrNameLst>
                                      </p:cBhvr>
                                      <p:tavLst>
                                        <p:tav tm="0">
                                          <p:val>
                                            <p:strVal val="#ppt_x"/>
                                          </p:val>
                                        </p:tav>
                                        <p:tav tm="100000">
                                          <p:val>
                                            <p:strVal val="#ppt_x"/>
                                          </p:val>
                                        </p:tav>
                                      </p:tavLst>
                                    </p:anim>
                                    <p:anim calcmode="lin" valueType="num">
                                      <p:cBhvr additive="base">
                                        <p:cTn id="8" dur="500" fill="hold"/>
                                        <p:tgtEl>
                                          <p:spTgt spid="2662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nodeType="afterEffect">
                                  <p:stCondLst>
                                    <p:cond delay="1500"/>
                                  </p:stCondLst>
                                  <p:childTnLst>
                                    <p:set>
                                      <p:cBhvr>
                                        <p:cTn id="11" dur="1" fill="hold">
                                          <p:stCondLst>
                                            <p:cond delay="0"/>
                                          </p:stCondLst>
                                        </p:cTn>
                                        <p:tgtEl>
                                          <p:spTgt spid="26627"/>
                                        </p:tgtEl>
                                        <p:attrNameLst>
                                          <p:attrName>style.visibility</p:attrName>
                                        </p:attrNameLst>
                                      </p:cBhvr>
                                      <p:to>
                                        <p:strVal val="visible"/>
                                      </p:to>
                                    </p:set>
                                    <p:anim calcmode="lin" valueType="num">
                                      <p:cBhvr additive="base">
                                        <p:cTn id="12" dur="500" fill="hold"/>
                                        <p:tgtEl>
                                          <p:spTgt spid="26627"/>
                                        </p:tgtEl>
                                        <p:attrNameLst>
                                          <p:attrName>ppt_x</p:attrName>
                                        </p:attrNameLst>
                                      </p:cBhvr>
                                      <p:tavLst>
                                        <p:tav tm="0">
                                          <p:val>
                                            <p:strVal val="#ppt_x"/>
                                          </p:val>
                                        </p:tav>
                                        <p:tav tm="100000">
                                          <p:val>
                                            <p:strVal val="#ppt_x"/>
                                          </p:val>
                                        </p:tav>
                                      </p:tavLst>
                                    </p:anim>
                                    <p:anim calcmode="lin" valueType="num">
                                      <p:cBhvr additive="base">
                                        <p:cTn id="13" dur="500" fill="hold"/>
                                        <p:tgtEl>
                                          <p:spTgt spid="26627"/>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nodeType="afterEffect">
                                  <p:stCondLst>
                                    <p:cond delay="1500"/>
                                  </p:stCondLst>
                                  <p:childTnLst>
                                    <p:set>
                                      <p:cBhvr>
                                        <p:cTn id="16" dur="1" fill="hold">
                                          <p:stCondLst>
                                            <p:cond delay="0"/>
                                          </p:stCondLst>
                                        </p:cTn>
                                        <p:tgtEl>
                                          <p:spTgt spid="26629"/>
                                        </p:tgtEl>
                                        <p:attrNameLst>
                                          <p:attrName>style.visibility</p:attrName>
                                        </p:attrNameLst>
                                      </p:cBhvr>
                                      <p:to>
                                        <p:strVal val="visible"/>
                                      </p:to>
                                    </p:set>
                                    <p:anim calcmode="lin" valueType="num">
                                      <p:cBhvr additive="base">
                                        <p:cTn id="17" dur="500" fill="hold"/>
                                        <p:tgtEl>
                                          <p:spTgt spid="26629"/>
                                        </p:tgtEl>
                                        <p:attrNameLst>
                                          <p:attrName>ppt_x</p:attrName>
                                        </p:attrNameLst>
                                      </p:cBhvr>
                                      <p:tavLst>
                                        <p:tav tm="0">
                                          <p:val>
                                            <p:strVal val="#ppt_x"/>
                                          </p:val>
                                        </p:tav>
                                        <p:tav tm="100000">
                                          <p:val>
                                            <p:strVal val="#ppt_x"/>
                                          </p:val>
                                        </p:tav>
                                      </p:tavLst>
                                    </p:anim>
                                    <p:anim calcmode="lin" valueType="num">
                                      <p:cBhvr additive="base">
                                        <p:cTn id="18" dur="500" fill="hold"/>
                                        <p:tgtEl>
                                          <p:spTgt spid="26629"/>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nodeType="afterEffect">
                                  <p:stCondLst>
                                    <p:cond delay="1500"/>
                                  </p:stCondLst>
                                  <p:childTnLst>
                                    <p:set>
                                      <p:cBhvr>
                                        <p:cTn id="21" dur="1" fill="hold">
                                          <p:stCondLst>
                                            <p:cond delay="0"/>
                                          </p:stCondLst>
                                        </p:cTn>
                                        <p:tgtEl>
                                          <p:spTgt spid="26630"/>
                                        </p:tgtEl>
                                        <p:attrNameLst>
                                          <p:attrName>style.visibility</p:attrName>
                                        </p:attrNameLst>
                                      </p:cBhvr>
                                      <p:to>
                                        <p:strVal val="visible"/>
                                      </p:to>
                                    </p:set>
                                    <p:anim calcmode="lin" valueType="num">
                                      <p:cBhvr additive="base">
                                        <p:cTn id="22" dur="500" fill="hold"/>
                                        <p:tgtEl>
                                          <p:spTgt spid="26630"/>
                                        </p:tgtEl>
                                        <p:attrNameLst>
                                          <p:attrName>ppt_x</p:attrName>
                                        </p:attrNameLst>
                                      </p:cBhvr>
                                      <p:tavLst>
                                        <p:tav tm="0">
                                          <p:val>
                                            <p:strVal val="#ppt_x"/>
                                          </p:val>
                                        </p:tav>
                                        <p:tav tm="100000">
                                          <p:val>
                                            <p:strVal val="#ppt_x"/>
                                          </p:val>
                                        </p:tav>
                                      </p:tavLst>
                                    </p:anim>
                                    <p:anim calcmode="lin" valueType="num">
                                      <p:cBhvr additive="base">
                                        <p:cTn id="23" dur="500" fill="hold"/>
                                        <p:tgtEl>
                                          <p:spTgt spid="266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descr="Kids &amp; Mom 1972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30163"/>
            <a:ext cx="9220200" cy="842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a:xfrm>
            <a:off x="0" y="3175"/>
            <a:ext cx="9144000" cy="1139825"/>
          </a:xfrm>
        </p:spPr>
        <p:txBody>
          <a:bodyPr/>
          <a:lstStyle/>
          <a:p>
            <a:pPr eaLnBrk="1" hangingPunct="1">
              <a:defRPr/>
            </a:pPr>
            <a:r>
              <a:rPr lang="en-US" sz="5400" b="1" smtClean="0">
                <a:cs typeface="+mj-cs"/>
              </a:rPr>
              <a:t>Our Family of 5 (1972)</a:t>
            </a:r>
          </a:p>
        </p:txBody>
      </p:sp>
      <p:pic>
        <p:nvPicPr>
          <p:cNvPr id="28676" name="Picture 4" descr="Dad &amp; Jeann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9800" y="3886200"/>
            <a:ext cx="3124200" cy="29718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advClick="0" advTm="800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1500"/>
                                  </p:stCondLst>
                                  <p:childTnLst>
                                    <p:set>
                                      <p:cBhvr>
                                        <p:cTn id="6" dur="1" fill="hold">
                                          <p:stCondLst>
                                            <p:cond delay="0"/>
                                          </p:stCondLst>
                                        </p:cTn>
                                        <p:tgtEl>
                                          <p:spTgt spid="28676"/>
                                        </p:tgtEl>
                                        <p:attrNameLst>
                                          <p:attrName>style.visibility</p:attrName>
                                        </p:attrNameLst>
                                      </p:cBhvr>
                                      <p:to>
                                        <p:strVal val="visible"/>
                                      </p:to>
                                    </p:set>
                                    <p:animEffect transition="in" filter="box(in)">
                                      <p:cBhvr>
                                        <p:cTn id="7" dur="20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defRPr/>
            </a:pPr>
            <a:r>
              <a:rPr lang="en-US" smtClean="0">
                <a:cs typeface="+mj-cs"/>
              </a:rPr>
              <a:t>School Pictures</a:t>
            </a:r>
          </a:p>
        </p:txBody>
      </p:sp>
      <p:pic>
        <p:nvPicPr>
          <p:cNvPr id="30723" name="Picture 3" descr="School Pics 62-7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311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School Pics 62-76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09800" y="0"/>
            <a:ext cx="25304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Rectangle 5"/>
          <p:cNvSpPr>
            <a:spLocks noGrp="1" noChangeArrowheads="1"/>
          </p:cNvSpPr>
          <p:nvPr>
            <p:ph type="body" idx="1"/>
          </p:nvPr>
        </p:nvSpPr>
        <p:spPr>
          <a:xfrm>
            <a:off x="-76200" y="2819400"/>
            <a:ext cx="2590800" cy="533400"/>
          </a:xfrm>
        </p:spPr>
        <p:txBody>
          <a:bodyPr/>
          <a:lstStyle/>
          <a:p>
            <a:pPr eaLnBrk="1" hangingPunct="1">
              <a:lnSpc>
                <a:spcPct val="90000"/>
              </a:lnSpc>
              <a:buFont typeface="Wingdings" charset="0"/>
              <a:buNone/>
              <a:defRPr/>
            </a:pPr>
            <a:r>
              <a:rPr lang="en-US" sz="2800" b="1" smtClean="0">
                <a:cs typeface="+mn-cs"/>
              </a:rPr>
              <a:t>Kindergarten</a:t>
            </a:r>
          </a:p>
        </p:txBody>
      </p:sp>
      <p:pic>
        <p:nvPicPr>
          <p:cNvPr id="30726" name="Picture 6" descr="School Pics 62-7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24400" y="0"/>
            <a:ext cx="2540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Rectangle 7"/>
          <p:cNvSpPr>
            <a:spLocks noChangeArrowheads="1"/>
          </p:cNvSpPr>
          <p:nvPr/>
        </p:nvSpPr>
        <p:spPr bwMode="auto">
          <a:xfrm>
            <a:off x="2362200" y="2819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eaLnBrk="1" hangingPunct="1">
              <a:lnSpc>
                <a:spcPct val="90000"/>
              </a:lnSpc>
              <a:spcBef>
                <a:spcPct val="20000"/>
              </a:spcBef>
              <a:buClr>
                <a:schemeClr val="hlink"/>
              </a:buClr>
              <a:buSzPct val="75000"/>
              <a:buFont typeface="Wingdings" charset="0"/>
              <a:buNone/>
              <a:defRPr/>
            </a:pPr>
            <a:r>
              <a:rPr lang="en-US" sz="2800" b="1">
                <a:effectLst>
                  <a:outerShdw blurRad="38100" dist="38100" dir="2700000" algn="tl">
                    <a:srgbClr val="000000"/>
                  </a:outerShdw>
                </a:effectLst>
              </a:rPr>
              <a:t>Grade 1</a:t>
            </a:r>
          </a:p>
        </p:txBody>
      </p:sp>
      <p:sp>
        <p:nvSpPr>
          <p:cNvPr id="30728" name="Rectangle 8"/>
          <p:cNvSpPr>
            <a:spLocks noChangeArrowheads="1"/>
          </p:cNvSpPr>
          <p:nvPr/>
        </p:nvSpPr>
        <p:spPr bwMode="auto">
          <a:xfrm>
            <a:off x="4953000" y="2819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eaLnBrk="1" hangingPunct="1">
              <a:lnSpc>
                <a:spcPct val="90000"/>
              </a:lnSpc>
              <a:spcBef>
                <a:spcPct val="20000"/>
              </a:spcBef>
              <a:buClr>
                <a:schemeClr val="hlink"/>
              </a:buClr>
              <a:buSzPct val="75000"/>
              <a:buFont typeface="Wingdings" charset="0"/>
              <a:buNone/>
              <a:defRPr/>
            </a:pPr>
            <a:r>
              <a:rPr lang="en-US" sz="2800" b="1">
                <a:effectLst>
                  <a:outerShdw blurRad="38100" dist="38100" dir="2700000" algn="tl">
                    <a:srgbClr val="000000"/>
                  </a:outerShdw>
                </a:effectLst>
              </a:rPr>
              <a:t>Grade 2</a:t>
            </a:r>
          </a:p>
        </p:txBody>
      </p:sp>
      <p:pic>
        <p:nvPicPr>
          <p:cNvPr id="30729" name="Picture 9" descr="School Pics 62-76000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429000"/>
            <a:ext cx="22320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10" descr="School Pics 62-76000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209800" y="3429000"/>
            <a:ext cx="24860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descr="School Pics 62-76000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648200" y="3429000"/>
            <a:ext cx="26892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2" name="Rectangle 12"/>
          <p:cNvSpPr>
            <a:spLocks noChangeArrowheads="1"/>
          </p:cNvSpPr>
          <p:nvPr/>
        </p:nvSpPr>
        <p:spPr bwMode="auto">
          <a:xfrm>
            <a:off x="76200" y="64008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eaLnBrk="1" hangingPunct="1">
              <a:lnSpc>
                <a:spcPct val="90000"/>
              </a:lnSpc>
              <a:spcBef>
                <a:spcPct val="20000"/>
              </a:spcBef>
              <a:buClr>
                <a:schemeClr val="hlink"/>
              </a:buClr>
              <a:buSzPct val="75000"/>
              <a:buFont typeface="Wingdings" charset="0"/>
              <a:buNone/>
              <a:defRPr/>
            </a:pPr>
            <a:r>
              <a:rPr lang="en-US" sz="2800" b="1">
                <a:effectLst>
                  <a:outerShdw blurRad="38100" dist="38100" dir="2700000" algn="tl">
                    <a:srgbClr val="000000"/>
                  </a:outerShdw>
                </a:effectLst>
              </a:rPr>
              <a:t>Grade 3</a:t>
            </a:r>
          </a:p>
        </p:txBody>
      </p:sp>
      <p:sp>
        <p:nvSpPr>
          <p:cNvPr id="30733" name="Rectangle 13"/>
          <p:cNvSpPr>
            <a:spLocks noChangeArrowheads="1"/>
          </p:cNvSpPr>
          <p:nvPr/>
        </p:nvSpPr>
        <p:spPr bwMode="auto">
          <a:xfrm>
            <a:off x="2438400" y="64008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eaLnBrk="1" hangingPunct="1">
              <a:lnSpc>
                <a:spcPct val="90000"/>
              </a:lnSpc>
              <a:spcBef>
                <a:spcPct val="20000"/>
              </a:spcBef>
              <a:buClr>
                <a:schemeClr val="hlink"/>
              </a:buClr>
              <a:buSzPct val="75000"/>
              <a:buFont typeface="Wingdings" charset="0"/>
              <a:buNone/>
              <a:defRPr/>
            </a:pPr>
            <a:r>
              <a:rPr lang="en-US" sz="2800" b="1">
                <a:effectLst>
                  <a:outerShdw blurRad="38100" dist="38100" dir="2700000" algn="tl">
                    <a:srgbClr val="000000"/>
                  </a:outerShdw>
                </a:effectLst>
              </a:rPr>
              <a:t>Grade 4</a:t>
            </a:r>
          </a:p>
        </p:txBody>
      </p:sp>
      <p:sp>
        <p:nvSpPr>
          <p:cNvPr id="30734" name="Rectangle 14"/>
          <p:cNvSpPr>
            <a:spLocks noChangeArrowheads="1"/>
          </p:cNvSpPr>
          <p:nvPr/>
        </p:nvSpPr>
        <p:spPr bwMode="auto">
          <a:xfrm>
            <a:off x="5029200" y="64008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eaLnBrk="1" hangingPunct="1">
              <a:lnSpc>
                <a:spcPct val="90000"/>
              </a:lnSpc>
              <a:spcBef>
                <a:spcPct val="20000"/>
              </a:spcBef>
              <a:buClr>
                <a:schemeClr val="hlink"/>
              </a:buClr>
              <a:buSzPct val="75000"/>
              <a:buFont typeface="Wingdings" charset="0"/>
              <a:buNone/>
              <a:defRPr/>
            </a:pPr>
            <a:r>
              <a:rPr lang="en-US" sz="2800" b="1">
                <a:effectLst>
                  <a:outerShdw blurRad="38100" dist="38100" dir="2700000" algn="tl">
                    <a:srgbClr val="000000"/>
                  </a:outerShdw>
                </a:effectLst>
              </a:rPr>
              <a:t>Grade 5</a:t>
            </a:r>
          </a:p>
        </p:txBody>
      </p:sp>
    </p:spTree>
  </p:cSld>
  <p:clrMapOvr>
    <a:masterClrMapping/>
  </p:clrMapOvr>
  <p:transition xmlns:p14="http://schemas.microsoft.com/office/powerpoint/2010/main" advClick="0" advTm="1200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anim calcmode="lin" valueType="num">
                                      <p:cBhvr>
                                        <p:cTn id="7" dur="1000" fill="hold"/>
                                        <p:tgtEl>
                                          <p:spTgt spid="3072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072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072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25">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30723"/>
                                        </p:tgtEl>
                                        <p:attrNameLst>
                                          <p:attrName>style.visibility</p:attrName>
                                        </p:attrNameLst>
                                      </p:cBhvr>
                                      <p:to>
                                        <p:strVal val="visible"/>
                                      </p:to>
                                    </p:set>
                                    <p:anim calcmode="lin" valueType="num">
                                      <p:cBhvr>
                                        <p:cTn id="13" dur="1000" fill="hold"/>
                                        <p:tgtEl>
                                          <p:spTgt spid="30723"/>
                                        </p:tgtEl>
                                        <p:attrNameLst>
                                          <p:attrName>ppt_w</p:attrName>
                                        </p:attrNameLst>
                                      </p:cBhvr>
                                      <p:tavLst>
                                        <p:tav tm="0">
                                          <p:val>
                                            <p:fltVal val="0"/>
                                          </p:val>
                                        </p:tav>
                                        <p:tav tm="100000">
                                          <p:val>
                                            <p:strVal val="#ppt_w"/>
                                          </p:val>
                                        </p:tav>
                                      </p:tavLst>
                                    </p:anim>
                                    <p:anim calcmode="lin" valueType="num">
                                      <p:cBhvr>
                                        <p:cTn id="14" dur="1000" fill="hold"/>
                                        <p:tgtEl>
                                          <p:spTgt spid="30723"/>
                                        </p:tgtEl>
                                        <p:attrNameLst>
                                          <p:attrName>ppt_h</p:attrName>
                                        </p:attrNameLst>
                                      </p:cBhvr>
                                      <p:tavLst>
                                        <p:tav tm="0">
                                          <p:val>
                                            <p:fltVal val="0"/>
                                          </p:val>
                                        </p:tav>
                                        <p:tav tm="100000">
                                          <p:val>
                                            <p:strVal val="#ppt_h"/>
                                          </p:val>
                                        </p:tav>
                                      </p:tavLst>
                                    </p:anim>
                                    <p:anim calcmode="lin" valueType="num">
                                      <p:cBhvr>
                                        <p:cTn id="15" dur="1000" fill="hold"/>
                                        <p:tgtEl>
                                          <p:spTgt spid="3072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0723"/>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30727"/>
                                        </p:tgtEl>
                                        <p:attrNameLst>
                                          <p:attrName>style.visibility</p:attrName>
                                        </p:attrNameLst>
                                      </p:cBhvr>
                                      <p:to>
                                        <p:strVal val="visible"/>
                                      </p:to>
                                    </p:set>
                                    <p:anim calcmode="lin" valueType="num">
                                      <p:cBhvr>
                                        <p:cTn id="20" dur="1000" fill="hold"/>
                                        <p:tgtEl>
                                          <p:spTgt spid="30727"/>
                                        </p:tgtEl>
                                        <p:attrNameLst>
                                          <p:attrName>ppt_w</p:attrName>
                                        </p:attrNameLst>
                                      </p:cBhvr>
                                      <p:tavLst>
                                        <p:tav tm="0">
                                          <p:val>
                                            <p:fltVal val="0"/>
                                          </p:val>
                                        </p:tav>
                                        <p:tav tm="100000">
                                          <p:val>
                                            <p:strVal val="#ppt_w"/>
                                          </p:val>
                                        </p:tav>
                                      </p:tavLst>
                                    </p:anim>
                                    <p:anim calcmode="lin" valueType="num">
                                      <p:cBhvr>
                                        <p:cTn id="21" dur="1000" fill="hold"/>
                                        <p:tgtEl>
                                          <p:spTgt spid="30727"/>
                                        </p:tgtEl>
                                        <p:attrNameLst>
                                          <p:attrName>ppt_h</p:attrName>
                                        </p:attrNameLst>
                                      </p:cBhvr>
                                      <p:tavLst>
                                        <p:tav tm="0">
                                          <p:val>
                                            <p:fltVal val="0"/>
                                          </p:val>
                                        </p:tav>
                                        <p:tav tm="100000">
                                          <p:val>
                                            <p:strVal val="#ppt_h"/>
                                          </p:val>
                                        </p:tav>
                                      </p:tavLst>
                                    </p:anim>
                                    <p:anim calcmode="lin" valueType="num">
                                      <p:cBhvr>
                                        <p:cTn id="22" dur="1000" fill="hold"/>
                                        <p:tgtEl>
                                          <p:spTgt spid="30727"/>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30727"/>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nodeType="withEffect">
                                  <p:stCondLst>
                                    <p:cond delay="0"/>
                                  </p:stCondLst>
                                  <p:childTnLst>
                                    <p:set>
                                      <p:cBhvr>
                                        <p:cTn id="25" dur="1" fill="hold">
                                          <p:stCondLst>
                                            <p:cond delay="0"/>
                                          </p:stCondLst>
                                        </p:cTn>
                                        <p:tgtEl>
                                          <p:spTgt spid="30724"/>
                                        </p:tgtEl>
                                        <p:attrNameLst>
                                          <p:attrName>style.visibility</p:attrName>
                                        </p:attrNameLst>
                                      </p:cBhvr>
                                      <p:to>
                                        <p:strVal val="visible"/>
                                      </p:to>
                                    </p:set>
                                    <p:anim calcmode="lin" valueType="num">
                                      <p:cBhvr>
                                        <p:cTn id="26" dur="1000" fill="hold"/>
                                        <p:tgtEl>
                                          <p:spTgt spid="30724"/>
                                        </p:tgtEl>
                                        <p:attrNameLst>
                                          <p:attrName>ppt_w</p:attrName>
                                        </p:attrNameLst>
                                      </p:cBhvr>
                                      <p:tavLst>
                                        <p:tav tm="0">
                                          <p:val>
                                            <p:fltVal val="0"/>
                                          </p:val>
                                        </p:tav>
                                        <p:tav tm="100000">
                                          <p:val>
                                            <p:strVal val="#ppt_w"/>
                                          </p:val>
                                        </p:tav>
                                      </p:tavLst>
                                    </p:anim>
                                    <p:anim calcmode="lin" valueType="num">
                                      <p:cBhvr>
                                        <p:cTn id="27" dur="1000" fill="hold"/>
                                        <p:tgtEl>
                                          <p:spTgt spid="30724"/>
                                        </p:tgtEl>
                                        <p:attrNameLst>
                                          <p:attrName>ppt_h</p:attrName>
                                        </p:attrNameLst>
                                      </p:cBhvr>
                                      <p:tavLst>
                                        <p:tav tm="0">
                                          <p:val>
                                            <p:fltVal val="0"/>
                                          </p:val>
                                        </p:tav>
                                        <p:tav tm="100000">
                                          <p:val>
                                            <p:strVal val="#ppt_h"/>
                                          </p:val>
                                        </p:tav>
                                      </p:tavLst>
                                    </p:anim>
                                    <p:anim calcmode="lin" valueType="num">
                                      <p:cBhvr>
                                        <p:cTn id="28" dur="1000" fill="hold"/>
                                        <p:tgtEl>
                                          <p:spTgt spid="30724"/>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30724"/>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2000"/>
                            </p:stCondLst>
                            <p:childTnLst>
                              <p:par>
                                <p:cTn id="31" presetID="15" presetClass="entr" presetSubtype="0" fill="hold" grpId="0" nodeType="afterEffect">
                                  <p:stCondLst>
                                    <p:cond delay="0"/>
                                  </p:stCondLst>
                                  <p:childTnLst>
                                    <p:set>
                                      <p:cBhvr>
                                        <p:cTn id="32" dur="1" fill="hold">
                                          <p:stCondLst>
                                            <p:cond delay="0"/>
                                          </p:stCondLst>
                                        </p:cTn>
                                        <p:tgtEl>
                                          <p:spTgt spid="30728"/>
                                        </p:tgtEl>
                                        <p:attrNameLst>
                                          <p:attrName>style.visibility</p:attrName>
                                        </p:attrNameLst>
                                      </p:cBhvr>
                                      <p:to>
                                        <p:strVal val="visible"/>
                                      </p:to>
                                    </p:set>
                                    <p:anim calcmode="lin" valueType="num">
                                      <p:cBhvr>
                                        <p:cTn id="33" dur="1000" fill="hold"/>
                                        <p:tgtEl>
                                          <p:spTgt spid="30728"/>
                                        </p:tgtEl>
                                        <p:attrNameLst>
                                          <p:attrName>ppt_w</p:attrName>
                                        </p:attrNameLst>
                                      </p:cBhvr>
                                      <p:tavLst>
                                        <p:tav tm="0">
                                          <p:val>
                                            <p:fltVal val="0"/>
                                          </p:val>
                                        </p:tav>
                                        <p:tav tm="100000">
                                          <p:val>
                                            <p:strVal val="#ppt_w"/>
                                          </p:val>
                                        </p:tav>
                                      </p:tavLst>
                                    </p:anim>
                                    <p:anim calcmode="lin" valueType="num">
                                      <p:cBhvr>
                                        <p:cTn id="34" dur="1000" fill="hold"/>
                                        <p:tgtEl>
                                          <p:spTgt spid="30728"/>
                                        </p:tgtEl>
                                        <p:attrNameLst>
                                          <p:attrName>ppt_h</p:attrName>
                                        </p:attrNameLst>
                                      </p:cBhvr>
                                      <p:tavLst>
                                        <p:tav tm="0">
                                          <p:val>
                                            <p:fltVal val="0"/>
                                          </p:val>
                                        </p:tav>
                                        <p:tav tm="100000">
                                          <p:val>
                                            <p:strVal val="#ppt_h"/>
                                          </p:val>
                                        </p:tav>
                                      </p:tavLst>
                                    </p:anim>
                                    <p:anim calcmode="lin" valueType="num">
                                      <p:cBhvr>
                                        <p:cTn id="35" dur="1000" fill="hold"/>
                                        <p:tgtEl>
                                          <p:spTgt spid="30728"/>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30728"/>
                                        </p:tgtEl>
                                        <p:attrNameLst>
                                          <p:attrName>ppt_y</p:attrName>
                                        </p:attrNameLst>
                                      </p:cBhvr>
                                      <p:tavLst>
                                        <p:tav tm="0" fmla="#ppt_y+(sin(-2*pi*(1-$))*-#ppt_x+cos(-2*pi*(1-$))*(1-#ppt_y))*(1-$)">
                                          <p:val>
                                            <p:fltVal val="0"/>
                                          </p:val>
                                        </p:tav>
                                        <p:tav tm="100000">
                                          <p:val>
                                            <p:fltVal val="1"/>
                                          </p:val>
                                        </p:tav>
                                      </p:tavLst>
                                    </p:anim>
                                  </p:childTnLst>
                                </p:cTn>
                              </p:par>
                              <p:par>
                                <p:cTn id="37" presetID="15" presetClass="entr" presetSubtype="0" fill="hold" nodeType="withEffect">
                                  <p:stCondLst>
                                    <p:cond delay="0"/>
                                  </p:stCondLst>
                                  <p:childTnLst>
                                    <p:set>
                                      <p:cBhvr>
                                        <p:cTn id="38" dur="1" fill="hold">
                                          <p:stCondLst>
                                            <p:cond delay="0"/>
                                          </p:stCondLst>
                                        </p:cTn>
                                        <p:tgtEl>
                                          <p:spTgt spid="30726"/>
                                        </p:tgtEl>
                                        <p:attrNameLst>
                                          <p:attrName>style.visibility</p:attrName>
                                        </p:attrNameLst>
                                      </p:cBhvr>
                                      <p:to>
                                        <p:strVal val="visible"/>
                                      </p:to>
                                    </p:set>
                                    <p:anim calcmode="lin" valueType="num">
                                      <p:cBhvr>
                                        <p:cTn id="39" dur="1000" fill="hold"/>
                                        <p:tgtEl>
                                          <p:spTgt spid="30726"/>
                                        </p:tgtEl>
                                        <p:attrNameLst>
                                          <p:attrName>ppt_w</p:attrName>
                                        </p:attrNameLst>
                                      </p:cBhvr>
                                      <p:tavLst>
                                        <p:tav tm="0">
                                          <p:val>
                                            <p:fltVal val="0"/>
                                          </p:val>
                                        </p:tav>
                                        <p:tav tm="100000">
                                          <p:val>
                                            <p:strVal val="#ppt_w"/>
                                          </p:val>
                                        </p:tav>
                                      </p:tavLst>
                                    </p:anim>
                                    <p:anim calcmode="lin" valueType="num">
                                      <p:cBhvr>
                                        <p:cTn id="40" dur="1000" fill="hold"/>
                                        <p:tgtEl>
                                          <p:spTgt spid="30726"/>
                                        </p:tgtEl>
                                        <p:attrNameLst>
                                          <p:attrName>ppt_h</p:attrName>
                                        </p:attrNameLst>
                                      </p:cBhvr>
                                      <p:tavLst>
                                        <p:tav tm="0">
                                          <p:val>
                                            <p:fltVal val="0"/>
                                          </p:val>
                                        </p:tav>
                                        <p:tav tm="100000">
                                          <p:val>
                                            <p:strVal val="#ppt_h"/>
                                          </p:val>
                                        </p:tav>
                                      </p:tavLst>
                                    </p:anim>
                                    <p:anim calcmode="lin" valueType="num">
                                      <p:cBhvr>
                                        <p:cTn id="41" dur="1000" fill="hold"/>
                                        <p:tgtEl>
                                          <p:spTgt spid="30726"/>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0726"/>
                                        </p:tgtEl>
                                        <p:attrNameLst>
                                          <p:attrName>ppt_y</p:attrName>
                                        </p:attrNameLst>
                                      </p:cBhvr>
                                      <p:tavLst>
                                        <p:tav tm="0" fmla="#ppt_y+(sin(-2*pi*(1-$))*-#ppt_x+cos(-2*pi*(1-$))*(1-#ppt_y))*(1-$)">
                                          <p:val>
                                            <p:fltVal val="0"/>
                                          </p:val>
                                        </p:tav>
                                        <p:tav tm="100000">
                                          <p:val>
                                            <p:fltVal val="1"/>
                                          </p:val>
                                        </p:tav>
                                      </p:tavLst>
                                    </p:anim>
                                  </p:childTnLst>
                                </p:cTn>
                              </p:par>
                            </p:childTnLst>
                          </p:cTn>
                        </p:par>
                        <p:par>
                          <p:cTn id="43" fill="hold" nodeType="afterGroup">
                            <p:stCondLst>
                              <p:cond delay="3000"/>
                            </p:stCondLst>
                            <p:childTnLst>
                              <p:par>
                                <p:cTn id="44" presetID="15" presetClass="entr" presetSubtype="0" fill="hold" grpId="0" nodeType="afterEffect">
                                  <p:stCondLst>
                                    <p:cond delay="0"/>
                                  </p:stCondLst>
                                  <p:childTnLst>
                                    <p:set>
                                      <p:cBhvr>
                                        <p:cTn id="45" dur="1" fill="hold">
                                          <p:stCondLst>
                                            <p:cond delay="0"/>
                                          </p:stCondLst>
                                        </p:cTn>
                                        <p:tgtEl>
                                          <p:spTgt spid="30732"/>
                                        </p:tgtEl>
                                        <p:attrNameLst>
                                          <p:attrName>style.visibility</p:attrName>
                                        </p:attrNameLst>
                                      </p:cBhvr>
                                      <p:to>
                                        <p:strVal val="visible"/>
                                      </p:to>
                                    </p:set>
                                    <p:anim calcmode="lin" valueType="num">
                                      <p:cBhvr>
                                        <p:cTn id="46" dur="1000" fill="hold"/>
                                        <p:tgtEl>
                                          <p:spTgt spid="30732"/>
                                        </p:tgtEl>
                                        <p:attrNameLst>
                                          <p:attrName>ppt_w</p:attrName>
                                        </p:attrNameLst>
                                      </p:cBhvr>
                                      <p:tavLst>
                                        <p:tav tm="0">
                                          <p:val>
                                            <p:fltVal val="0"/>
                                          </p:val>
                                        </p:tav>
                                        <p:tav tm="100000">
                                          <p:val>
                                            <p:strVal val="#ppt_w"/>
                                          </p:val>
                                        </p:tav>
                                      </p:tavLst>
                                    </p:anim>
                                    <p:anim calcmode="lin" valueType="num">
                                      <p:cBhvr>
                                        <p:cTn id="47" dur="1000" fill="hold"/>
                                        <p:tgtEl>
                                          <p:spTgt spid="30732"/>
                                        </p:tgtEl>
                                        <p:attrNameLst>
                                          <p:attrName>ppt_h</p:attrName>
                                        </p:attrNameLst>
                                      </p:cBhvr>
                                      <p:tavLst>
                                        <p:tav tm="0">
                                          <p:val>
                                            <p:fltVal val="0"/>
                                          </p:val>
                                        </p:tav>
                                        <p:tav tm="100000">
                                          <p:val>
                                            <p:strVal val="#ppt_h"/>
                                          </p:val>
                                        </p:tav>
                                      </p:tavLst>
                                    </p:anim>
                                    <p:anim calcmode="lin" valueType="num">
                                      <p:cBhvr>
                                        <p:cTn id="48" dur="1000" fill="hold"/>
                                        <p:tgtEl>
                                          <p:spTgt spid="30732"/>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30732"/>
                                        </p:tgtEl>
                                        <p:attrNameLst>
                                          <p:attrName>ppt_y</p:attrName>
                                        </p:attrNameLst>
                                      </p:cBhvr>
                                      <p:tavLst>
                                        <p:tav tm="0" fmla="#ppt_y+(sin(-2*pi*(1-$))*-#ppt_x+cos(-2*pi*(1-$))*(1-#ppt_y))*(1-$)">
                                          <p:val>
                                            <p:fltVal val="0"/>
                                          </p:val>
                                        </p:tav>
                                        <p:tav tm="100000">
                                          <p:val>
                                            <p:fltVal val="1"/>
                                          </p:val>
                                        </p:tav>
                                      </p:tavLst>
                                    </p:anim>
                                  </p:childTnLst>
                                </p:cTn>
                              </p:par>
                              <p:par>
                                <p:cTn id="50" presetID="15" presetClass="entr" presetSubtype="0" fill="hold" nodeType="withEffect">
                                  <p:stCondLst>
                                    <p:cond delay="0"/>
                                  </p:stCondLst>
                                  <p:childTnLst>
                                    <p:set>
                                      <p:cBhvr>
                                        <p:cTn id="51" dur="1" fill="hold">
                                          <p:stCondLst>
                                            <p:cond delay="0"/>
                                          </p:stCondLst>
                                        </p:cTn>
                                        <p:tgtEl>
                                          <p:spTgt spid="30729"/>
                                        </p:tgtEl>
                                        <p:attrNameLst>
                                          <p:attrName>style.visibility</p:attrName>
                                        </p:attrNameLst>
                                      </p:cBhvr>
                                      <p:to>
                                        <p:strVal val="visible"/>
                                      </p:to>
                                    </p:set>
                                    <p:anim calcmode="lin" valueType="num">
                                      <p:cBhvr>
                                        <p:cTn id="52" dur="1000" fill="hold"/>
                                        <p:tgtEl>
                                          <p:spTgt spid="30729"/>
                                        </p:tgtEl>
                                        <p:attrNameLst>
                                          <p:attrName>ppt_w</p:attrName>
                                        </p:attrNameLst>
                                      </p:cBhvr>
                                      <p:tavLst>
                                        <p:tav tm="0">
                                          <p:val>
                                            <p:fltVal val="0"/>
                                          </p:val>
                                        </p:tav>
                                        <p:tav tm="100000">
                                          <p:val>
                                            <p:strVal val="#ppt_w"/>
                                          </p:val>
                                        </p:tav>
                                      </p:tavLst>
                                    </p:anim>
                                    <p:anim calcmode="lin" valueType="num">
                                      <p:cBhvr>
                                        <p:cTn id="53" dur="1000" fill="hold"/>
                                        <p:tgtEl>
                                          <p:spTgt spid="30729"/>
                                        </p:tgtEl>
                                        <p:attrNameLst>
                                          <p:attrName>ppt_h</p:attrName>
                                        </p:attrNameLst>
                                      </p:cBhvr>
                                      <p:tavLst>
                                        <p:tav tm="0">
                                          <p:val>
                                            <p:fltVal val="0"/>
                                          </p:val>
                                        </p:tav>
                                        <p:tav tm="100000">
                                          <p:val>
                                            <p:strVal val="#ppt_h"/>
                                          </p:val>
                                        </p:tav>
                                      </p:tavLst>
                                    </p:anim>
                                    <p:anim calcmode="lin" valueType="num">
                                      <p:cBhvr>
                                        <p:cTn id="54" dur="1000" fill="hold"/>
                                        <p:tgtEl>
                                          <p:spTgt spid="30729"/>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30729"/>
                                        </p:tgtEl>
                                        <p:attrNameLst>
                                          <p:attrName>ppt_y</p:attrName>
                                        </p:attrNameLst>
                                      </p:cBhvr>
                                      <p:tavLst>
                                        <p:tav tm="0" fmla="#ppt_y+(sin(-2*pi*(1-$))*-#ppt_x+cos(-2*pi*(1-$))*(1-#ppt_y))*(1-$)">
                                          <p:val>
                                            <p:fltVal val="0"/>
                                          </p:val>
                                        </p:tav>
                                        <p:tav tm="100000">
                                          <p:val>
                                            <p:fltVal val="1"/>
                                          </p:val>
                                        </p:tav>
                                      </p:tavLst>
                                    </p:anim>
                                  </p:childTnLst>
                                </p:cTn>
                              </p:par>
                            </p:childTnLst>
                          </p:cTn>
                        </p:par>
                        <p:par>
                          <p:cTn id="56" fill="hold" nodeType="afterGroup">
                            <p:stCondLst>
                              <p:cond delay="4000"/>
                            </p:stCondLst>
                            <p:childTnLst>
                              <p:par>
                                <p:cTn id="57" presetID="15" presetClass="entr" presetSubtype="0" fill="hold" grpId="0" nodeType="afterEffect">
                                  <p:stCondLst>
                                    <p:cond delay="0"/>
                                  </p:stCondLst>
                                  <p:childTnLst>
                                    <p:set>
                                      <p:cBhvr>
                                        <p:cTn id="58" dur="1" fill="hold">
                                          <p:stCondLst>
                                            <p:cond delay="0"/>
                                          </p:stCondLst>
                                        </p:cTn>
                                        <p:tgtEl>
                                          <p:spTgt spid="30733"/>
                                        </p:tgtEl>
                                        <p:attrNameLst>
                                          <p:attrName>style.visibility</p:attrName>
                                        </p:attrNameLst>
                                      </p:cBhvr>
                                      <p:to>
                                        <p:strVal val="visible"/>
                                      </p:to>
                                    </p:set>
                                    <p:anim calcmode="lin" valueType="num">
                                      <p:cBhvr>
                                        <p:cTn id="59" dur="1000" fill="hold"/>
                                        <p:tgtEl>
                                          <p:spTgt spid="30733"/>
                                        </p:tgtEl>
                                        <p:attrNameLst>
                                          <p:attrName>ppt_w</p:attrName>
                                        </p:attrNameLst>
                                      </p:cBhvr>
                                      <p:tavLst>
                                        <p:tav tm="0">
                                          <p:val>
                                            <p:fltVal val="0"/>
                                          </p:val>
                                        </p:tav>
                                        <p:tav tm="100000">
                                          <p:val>
                                            <p:strVal val="#ppt_w"/>
                                          </p:val>
                                        </p:tav>
                                      </p:tavLst>
                                    </p:anim>
                                    <p:anim calcmode="lin" valueType="num">
                                      <p:cBhvr>
                                        <p:cTn id="60" dur="1000" fill="hold"/>
                                        <p:tgtEl>
                                          <p:spTgt spid="30733"/>
                                        </p:tgtEl>
                                        <p:attrNameLst>
                                          <p:attrName>ppt_h</p:attrName>
                                        </p:attrNameLst>
                                      </p:cBhvr>
                                      <p:tavLst>
                                        <p:tav tm="0">
                                          <p:val>
                                            <p:fltVal val="0"/>
                                          </p:val>
                                        </p:tav>
                                        <p:tav tm="100000">
                                          <p:val>
                                            <p:strVal val="#ppt_h"/>
                                          </p:val>
                                        </p:tav>
                                      </p:tavLst>
                                    </p:anim>
                                    <p:anim calcmode="lin" valueType="num">
                                      <p:cBhvr>
                                        <p:cTn id="61" dur="1000" fill="hold"/>
                                        <p:tgtEl>
                                          <p:spTgt spid="30733"/>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30733"/>
                                        </p:tgtEl>
                                        <p:attrNameLst>
                                          <p:attrName>ppt_y</p:attrName>
                                        </p:attrNameLst>
                                      </p:cBhvr>
                                      <p:tavLst>
                                        <p:tav tm="0" fmla="#ppt_y+(sin(-2*pi*(1-$))*-#ppt_x+cos(-2*pi*(1-$))*(1-#ppt_y))*(1-$)">
                                          <p:val>
                                            <p:fltVal val="0"/>
                                          </p:val>
                                        </p:tav>
                                        <p:tav tm="100000">
                                          <p:val>
                                            <p:fltVal val="1"/>
                                          </p:val>
                                        </p:tav>
                                      </p:tavLst>
                                    </p:anim>
                                  </p:childTnLst>
                                </p:cTn>
                              </p:par>
                              <p:par>
                                <p:cTn id="63" presetID="15" presetClass="entr" presetSubtype="0" fill="hold" nodeType="withEffect">
                                  <p:stCondLst>
                                    <p:cond delay="0"/>
                                  </p:stCondLst>
                                  <p:childTnLst>
                                    <p:set>
                                      <p:cBhvr>
                                        <p:cTn id="64" dur="1" fill="hold">
                                          <p:stCondLst>
                                            <p:cond delay="0"/>
                                          </p:stCondLst>
                                        </p:cTn>
                                        <p:tgtEl>
                                          <p:spTgt spid="30730"/>
                                        </p:tgtEl>
                                        <p:attrNameLst>
                                          <p:attrName>style.visibility</p:attrName>
                                        </p:attrNameLst>
                                      </p:cBhvr>
                                      <p:to>
                                        <p:strVal val="visible"/>
                                      </p:to>
                                    </p:set>
                                    <p:anim calcmode="lin" valueType="num">
                                      <p:cBhvr>
                                        <p:cTn id="65" dur="1000" fill="hold"/>
                                        <p:tgtEl>
                                          <p:spTgt spid="30730"/>
                                        </p:tgtEl>
                                        <p:attrNameLst>
                                          <p:attrName>ppt_w</p:attrName>
                                        </p:attrNameLst>
                                      </p:cBhvr>
                                      <p:tavLst>
                                        <p:tav tm="0">
                                          <p:val>
                                            <p:fltVal val="0"/>
                                          </p:val>
                                        </p:tav>
                                        <p:tav tm="100000">
                                          <p:val>
                                            <p:strVal val="#ppt_w"/>
                                          </p:val>
                                        </p:tav>
                                      </p:tavLst>
                                    </p:anim>
                                    <p:anim calcmode="lin" valueType="num">
                                      <p:cBhvr>
                                        <p:cTn id="66" dur="1000" fill="hold"/>
                                        <p:tgtEl>
                                          <p:spTgt spid="30730"/>
                                        </p:tgtEl>
                                        <p:attrNameLst>
                                          <p:attrName>ppt_h</p:attrName>
                                        </p:attrNameLst>
                                      </p:cBhvr>
                                      <p:tavLst>
                                        <p:tav tm="0">
                                          <p:val>
                                            <p:fltVal val="0"/>
                                          </p:val>
                                        </p:tav>
                                        <p:tav tm="100000">
                                          <p:val>
                                            <p:strVal val="#ppt_h"/>
                                          </p:val>
                                        </p:tav>
                                      </p:tavLst>
                                    </p:anim>
                                    <p:anim calcmode="lin" valueType="num">
                                      <p:cBhvr>
                                        <p:cTn id="67" dur="1000" fill="hold"/>
                                        <p:tgtEl>
                                          <p:spTgt spid="30730"/>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30730"/>
                                        </p:tgtEl>
                                        <p:attrNameLst>
                                          <p:attrName>ppt_y</p:attrName>
                                        </p:attrNameLst>
                                      </p:cBhvr>
                                      <p:tavLst>
                                        <p:tav tm="0" fmla="#ppt_y+(sin(-2*pi*(1-$))*-#ppt_x+cos(-2*pi*(1-$))*(1-#ppt_y))*(1-$)">
                                          <p:val>
                                            <p:fltVal val="0"/>
                                          </p:val>
                                        </p:tav>
                                        <p:tav tm="100000">
                                          <p:val>
                                            <p:fltVal val="1"/>
                                          </p:val>
                                        </p:tav>
                                      </p:tavLst>
                                    </p:anim>
                                  </p:childTnLst>
                                </p:cTn>
                              </p:par>
                            </p:childTnLst>
                          </p:cTn>
                        </p:par>
                        <p:par>
                          <p:cTn id="69" fill="hold" nodeType="afterGroup">
                            <p:stCondLst>
                              <p:cond delay="5000"/>
                            </p:stCondLst>
                            <p:childTnLst>
                              <p:par>
                                <p:cTn id="70" presetID="15" presetClass="entr" presetSubtype="0" fill="hold" grpId="0" nodeType="afterEffect">
                                  <p:stCondLst>
                                    <p:cond delay="0"/>
                                  </p:stCondLst>
                                  <p:childTnLst>
                                    <p:set>
                                      <p:cBhvr>
                                        <p:cTn id="71" dur="1" fill="hold">
                                          <p:stCondLst>
                                            <p:cond delay="0"/>
                                          </p:stCondLst>
                                        </p:cTn>
                                        <p:tgtEl>
                                          <p:spTgt spid="30734"/>
                                        </p:tgtEl>
                                        <p:attrNameLst>
                                          <p:attrName>style.visibility</p:attrName>
                                        </p:attrNameLst>
                                      </p:cBhvr>
                                      <p:to>
                                        <p:strVal val="visible"/>
                                      </p:to>
                                    </p:set>
                                    <p:anim calcmode="lin" valueType="num">
                                      <p:cBhvr>
                                        <p:cTn id="72" dur="1000" fill="hold"/>
                                        <p:tgtEl>
                                          <p:spTgt spid="30734"/>
                                        </p:tgtEl>
                                        <p:attrNameLst>
                                          <p:attrName>ppt_w</p:attrName>
                                        </p:attrNameLst>
                                      </p:cBhvr>
                                      <p:tavLst>
                                        <p:tav tm="0">
                                          <p:val>
                                            <p:fltVal val="0"/>
                                          </p:val>
                                        </p:tav>
                                        <p:tav tm="100000">
                                          <p:val>
                                            <p:strVal val="#ppt_w"/>
                                          </p:val>
                                        </p:tav>
                                      </p:tavLst>
                                    </p:anim>
                                    <p:anim calcmode="lin" valueType="num">
                                      <p:cBhvr>
                                        <p:cTn id="73" dur="1000" fill="hold"/>
                                        <p:tgtEl>
                                          <p:spTgt spid="30734"/>
                                        </p:tgtEl>
                                        <p:attrNameLst>
                                          <p:attrName>ppt_h</p:attrName>
                                        </p:attrNameLst>
                                      </p:cBhvr>
                                      <p:tavLst>
                                        <p:tav tm="0">
                                          <p:val>
                                            <p:fltVal val="0"/>
                                          </p:val>
                                        </p:tav>
                                        <p:tav tm="100000">
                                          <p:val>
                                            <p:strVal val="#ppt_h"/>
                                          </p:val>
                                        </p:tav>
                                      </p:tavLst>
                                    </p:anim>
                                    <p:anim calcmode="lin" valueType="num">
                                      <p:cBhvr>
                                        <p:cTn id="74" dur="1000" fill="hold"/>
                                        <p:tgtEl>
                                          <p:spTgt spid="30734"/>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30734"/>
                                        </p:tgtEl>
                                        <p:attrNameLst>
                                          <p:attrName>ppt_y</p:attrName>
                                        </p:attrNameLst>
                                      </p:cBhvr>
                                      <p:tavLst>
                                        <p:tav tm="0" fmla="#ppt_y+(sin(-2*pi*(1-$))*-#ppt_x+cos(-2*pi*(1-$))*(1-#ppt_y))*(1-$)">
                                          <p:val>
                                            <p:fltVal val="0"/>
                                          </p:val>
                                        </p:tav>
                                        <p:tav tm="100000">
                                          <p:val>
                                            <p:fltVal val="1"/>
                                          </p:val>
                                        </p:tav>
                                      </p:tavLst>
                                    </p:anim>
                                  </p:childTnLst>
                                </p:cTn>
                              </p:par>
                              <p:par>
                                <p:cTn id="76" presetID="15" presetClass="entr" presetSubtype="0" fill="hold" nodeType="withEffect">
                                  <p:stCondLst>
                                    <p:cond delay="0"/>
                                  </p:stCondLst>
                                  <p:childTnLst>
                                    <p:set>
                                      <p:cBhvr>
                                        <p:cTn id="77" dur="1" fill="hold">
                                          <p:stCondLst>
                                            <p:cond delay="0"/>
                                          </p:stCondLst>
                                        </p:cTn>
                                        <p:tgtEl>
                                          <p:spTgt spid="30731"/>
                                        </p:tgtEl>
                                        <p:attrNameLst>
                                          <p:attrName>style.visibility</p:attrName>
                                        </p:attrNameLst>
                                      </p:cBhvr>
                                      <p:to>
                                        <p:strVal val="visible"/>
                                      </p:to>
                                    </p:set>
                                    <p:anim calcmode="lin" valueType="num">
                                      <p:cBhvr>
                                        <p:cTn id="78" dur="1000" fill="hold"/>
                                        <p:tgtEl>
                                          <p:spTgt spid="30731"/>
                                        </p:tgtEl>
                                        <p:attrNameLst>
                                          <p:attrName>ppt_w</p:attrName>
                                        </p:attrNameLst>
                                      </p:cBhvr>
                                      <p:tavLst>
                                        <p:tav tm="0">
                                          <p:val>
                                            <p:fltVal val="0"/>
                                          </p:val>
                                        </p:tav>
                                        <p:tav tm="100000">
                                          <p:val>
                                            <p:strVal val="#ppt_w"/>
                                          </p:val>
                                        </p:tav>
                                      </p:tavLst>
                                    </p:anim>
                                    <p:anim calcmode="lin" valueType="num">
                                      <p:cBhvr>
                                        <p:cTn id="79" dur="1000" fill="hold"/>
                                        <p:tgtEl>
                                          <p:spTgt spid="30731"/>
                                        </p:tgtEl>
                                        <p:attrNameLst>
                                          <p:attrName>ppt_h</p:attrName>
                                        </p:attrNameLst>
                                      </p:cBhvr>
                                      <p:tavLst>
                                        <p:tav tm="0">
                                          <p:val>
                                            <p:fltVal val="0"/>
                                          </p:val>
                                        </p:tav>
                                        <p:tav tm="100000">
                                          <p:val>
                                            <p:strVal val="#ppt_h"/>
                                          </p:val>
                                        </p:tav>
                                      </p:tavLst>
                                    </p:anim>
                                    <p:anim calcmode="lin" valueType="num">
                                      <p:cBhvr>
                                        <p:cTn id="80" dur="1000" fill="hold"/>
                                        <p:tgtEl>
                                          <p:spTgt spid="30731"/>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3073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uild="p"/>
      <p:bldP spid="30727" grpId="0"/>
      <p:bldP spid="30728" grpId="0"/>
      <p:bldP spid="30732" grpId="0"/>
      <p:bldP spid="30733" grpId="0"/>
      <p:bldP spid="3073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2" descr="Baseball Ric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0"/>
            <a:ext cx="9829800"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3"/>
          <p:cNvSpPr>
            <a:spLocks noGrp="1" noChangeArrowheads="1"/>
          </p:cNvSpPr>
          <p:nvPr>
            <p:ph type="title"/>
          </p:nvPr>
        </p:nvSpPr>
        <p:spPr>
          <a:xfrm>
            <a:off x="3276600" y="5791200"/>
            <a:ext cx="3200400" cy="1017588"/>
          </a:xfrm>
        </p:spPr>
        <p:txBody>
          <a:bodyPr/>
          <a:lstStyle/>
          <a:p>
            <a:pPr eaLnBrk="1" hangingPunct="1">
              <a:defRPr/>
            </a:pPr>
            <a:r>
              <a:rPr lang="en-US" smtClean="0">
                <a:cs typeface="+mj-cs"/>
              </a:rPr>
              <a:t>Baseball</a:t>
            </a:r>
          </a:p>
        </p:txBody>
      </p:sp>
      <p:pic>
        <p:nvPicPr>
          <p:cNvPr id="190467" name="Picture 4" descr="Capt Grif"/>
          <p:cNvPicPr>
            <a:picLocks noChangeAspect="1" noChangeArrowheads="1"/>
          </p:cNvPicPr>
          <p:nvPr/>
        </p:nvPicPr>
        <p:blipFill>
          <a:blip r:embed="rId4" cstate="screen">
            <a:extLst>
              <a:ext uri="{28A0092B-C50C-407E-A947-70E740481C1C}">
                <a14:useLocalDpi xmlns:a14="http://schemas.microsoft.com/office/drawing/2010/main"/>
              </a:ext>
            </a:extLst>
          </a:blip>
          <a:srcRect r="-2384"/>
          <a:stretch>
            <a:fillRect/>
          </a:stretch>
        </p:blipFill>
        <p:spPr bwMode="auto">
          <a:xfrm>
            <a:off x="6661150" y="3810000"/>
            <a:ext cx="29400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Oval 5"/>
          <p:cNvSpPr>
            <a:spLocks noChangeArrowheads="1"/>
          </p:cNvSpPr>
          <p:nvPr/>
        </p:nvSpPr>
        <p:spPr bwMode="auto">
          <a:xfrm>
            <a:off x="0" y="152400"/>
            <a:ext cx="2362200" cy="4114800"/>
          </a:xfrm>
          <a:prstGeom prst="ellipse">
            <a:avLst/>
          </a:prstGeom>
          <a:noFill/>
          <a:ln w="762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cSld>
  <p:clrMapOvr>
    <a:masterClrMapping/>
  </p:clrMapOvr>
  <p:transition xmlns:p14="http://schemas.microsoft.com/office/powerpoint/2010/main" advClick="0" advTm="400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2773"/>
                                        </p:tgtEl>
                                        <p:attrNameLst>
                                          <p:attrName>style.visibility</p:attrName>
                                        </p:attrNameLst>
                                      </p:cBhvr>
                                      <p:to>
                                        <p:strVal val="visible"/>
                                      </p:to>
                                    </p:set>
                                    <p:anim calcmode="lin" valueType="num">
                                      <p:cBhvr>
                                        <p:cTn id="7" dur="500" decel="50000" fill="hold">
                                          <p:stCondLst>
                                            <p:cond delay="0"/>
                                          </p:stCondLst>
                                        </p:cTn>
                                        <p:tgtEl>
                                          <p:spTgt spid="3277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277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2773"/>
                                        </p:tgtEl>
                                        <p:attrNameLst>
                                          <p:attrName>ppt_w</p:attrName>
                                        </p:attrNameLst>
                                      </p:cBhvr>
                                      <p:tavLst>
                                        <p:tav tm="0">
                                          <p:val>
                                            <p:strVal val="#ppt_w*.05"/>
                                          </p:val>
                                        </p:tav>
                                        <p:tav tm="100000">
                                          <p:val>
                                            <p:strVal val="#ppt_w"/>
                                          </p:val>
                                        </p:tav>
                                      </p:tavLst>
                                    </p:anim>
                                    <p:anim calcmode="lin" valueType="num">
                                      <p:cBhvr>
                                        <p:cTn id="10" dur="1000" fill="hold"/>
                                        <p:tgtEl>
                                          <p:spTgt spid="3277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277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277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277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Pep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 descr="Pep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600" y="3124200"/>
            <a:ext cx="33512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Pep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4525" y="2743200"/>
            <a:ext cx="40036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descr="Pep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638800" y="76200"/>
            <a:ext cx="3543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Rectangle 6"/>
          <p:cNvSpPr>
            <a:spLocks noGrp="1" noChangeArrowheads="1"/>
          </p:cNvSpPr>
          <p:nvPr>
            <p:ph type="title"/>
          </p:nvPr>
        </p:nvSpPr>
        <p:spPr>
          <a:xfrm>
            <a:off x="3657600" y="457200"/>
            <a:ext cx="2133600" cy="1981200"/>
          </a:xfrm>
        </p:spPr>
        <p:txBody>
          <a:bodyPr/>
          <a:lstStyle/>
          <a:p>
            <a:pPr eaLnBrk="1" hangingPunct="1">
              <a:defRPr/>
            </a:pPr>
            <a:r>
              <a:rPr lang="en-US" smtClean="0">
                <a:cs typeface="+mj-cs"/>
              </a:rPr>
              <a:t>Peppy Sports</a:t>
            </a:r>
          </a:p>
        </p:txBody>
      </p:sp>
    </p:spTree>
  </p:cSld>
  <p:clrMapOvr>
    <a:masterClrMapping/>
  </p:clrMapOvr>
  <p:transition xmlns:p14="http://schemas.microsoft.com/office/powerpoint/2010/main" advClick="0" advTm="1300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1500"/>
                                  </p:stCondLst>
                                  <p:childTnLst>
                                    <p:set>
                                      <p:cBhvr>
                                        <p:cTn id="6" dur="1" fill="hold">
                                          <p:stCondLst>
                                            <p:cond delay="0"/>
                                          </p:stCondLst>
                                        </p:cTn>
                                        <p:tgtEl>
                                          <p:spTgt spid="34818"/>
                                        </p:tgtEl>
                                        <p:attrNameLst>
                                          <p:attrName>style.visibility</p:attrName>
                                        </p:attrNameLst>
                                      </p:cBhvr>
                                      <p:to>
                                        <p:strVal val="visible"/>
                                      </p:to>
                                    </p:set>
                                    <p:animEffect transition="in" filter="checkerboard(across)">
                                      <p:cBhvr>
                                        <p:cTn id="7" dur="500"/>
                                        <p:tgtEl>
                                          <p:spTgt spid="34818"/>
                                        </p:tgtEl>
                                      </p:cBhvr>
                                    </p:animEffect>
                                  </p:childTnLst>
                                </p:cTn>
                              </p:par>
                            </p:childTnLst>
                          </p:cTn>
                        </p:par>
                        <p:par>
                          <p:cTn id="8" fill="hold" nodeType="afterGroup">
                            <p:stCondLst>
                              <p:cond delay="2000"/>
                            </p:stCondLst>
                            <p:childTnLst>
                              <p:par>
                                <p:cTn id="9" presetID="5" presetClass="entr" presetSubtype="10" fill="hold" nodeType="afterEffect">
                                  <p:stCondLst>
                                    <p:cond delay="1500"/>
                                  </p:stCondLst>
                                  <p:childTnLst>
                                    <p:set>
                                      <p:cBhvr>
                                        <p:cTn id="10" dur="1" fill="hold">
                                          <p:stCondLst>
                                            <p:cond delay="0"/>
                                          </p:stCondLst>
                                        </p:cTn>
                                        <p:tgtEl>
                                          <p:spTgt spid="34819"/>
                                        </p:tgtEl>
                                        <p:attrNameLst>
                                          <p:attrName>style.visibility</p:attrName>
                                        </p:attrNameLst>
                                      </p:cBhvr>
                                      <p:to>
                                        <p:strVal val="visible"/>
                                      </p:to>
                                    </p:set>
                                    <p:animEffect transition="in" filter="checkerboard(across)">
                                      <p:cBhvr>
                                        <p:cTn id="11" dur="500"/>
                                        <p:tgtEl>
                                          <p:spTgt spid="34819"/>
                                        </p:tgtEl>
                                      </p:cBhvr>
                                    </p:animEffect>
                                  </p:childTnLst>
                                </p:cTn>
                              </p:par>
                            </p:childTnLst>
                          </p:cTn>
                        </p:par>
                        <p:par>
                          <p:cTn id="12" fill="hold" nodeType="afterGroup">
                            <p:stCondLst>
                              <p:cond delay="4000"/>
                            </p:stCondLst>
                            <p:childTnLst>
                              <p:par>
                                <p:cTn id="13" presetID="5" presetClass="entr" presetSubtype="10" fill="hold" nodeType="afterEffect">
                                  <p:stCondLst>
                                    <p:cond delay="1500"/>
                                  </p:stCondLst>
                                  <p:childTnLst>
                                    <p:set>
                                      <p:cBhvr>
                                        <p:cTn id="14" dur="1" fill="hold">
                                          <p:stCondLst>
                                            <p:cond delay="0"/>
                                          </p:stCondLst>
                                        </p:cTn>
                                        <p:tgtEl>
                                          <p:spTgt spid="34820"/>
                                        </p:tgtEl>
                                        <p:attrNameLst>
                                          <p:attrName>style.visibility</p:attrName>
                                        </p:attrNameLst>
                                      </p:cBhvr>
                                      <p:to>
                                        <p:strVal val="visible"/>
                                      </p:to>
                                    </p:set>
                                    <p:animEffect transition="in" filter="checkerboard(across)">
                                      <p:cBhvr>
                                        <p:cTn id="15" dur="500"/>
                                        <p:tgtEl>
                                          <p:spTgt spid="34820"/>
                                        </p:tgtEl>
                                      </p:cBhvr>
                                    </p:animEffect>
                                  </p:childTnLst>
                                </p:cTn>
                              </p:par>
                            </p:childTnLst>
                          </p:cTn>
                        </p:par>
                        <p:par>
                          <p:cTn id="16" fill="hold" nodeType="afterGroup">
                            <p:stCondLst>
                              <p:cond delay="6000"/>
                            </p:stCondLst>
                            <p:childTnLst>
                              <p:par>
                                <p:cTn id="17" presetID="5" presetClass="entr" presetSubtype="10" fill="hold" nodeType="afterEffect">
                                  <p:stCondLst>
                                    <p:cond delay="1500"/>
                                  </p:stCondLst>
                                  <p:childTnLst>
                                    <p:set>
                                      <p:cBhvr>
                                        <p:cTn id="18" dur="1" fill="hold">
                                          <p:stCondLst>
                                            <p:cond delay="0"/>
                                          </p:stCondLst>
                                        </p:cTn>
                                        <p:tgtEl>
                                          <p:spTgt spid="34821"/>
                                        </p:tgtEl>
                                        <p:attrNameLst>
                                          <p:attrName>style.visibility</p:attrName>
                                        </p:attrNameLst>
                                      </p:cBhvr>
                                      <p:to>
                                        <p:strVal val="visible"/>
                                      </p:to>
                                    </p:set>
                                    <p:animEffect transition="in" filter="checkerboard(across)">
                                      <p:cBhvr>
                                        <p:cTn id="19" dur="500"/>
                                        <p:tgtEl>
                                          <p:spTgt spid="34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defRPr/>
            </a:pPr>
            <a:r>
              <a:rPr lang="en-US" smtClean="0">
                <a:cs typeface="+mj-cs"/>
              </a:rPr>
              <a:t>My Spiritual Journey</a:t>
            </a:r>
          </a:p>
        </p:txBody>
      </p:sp>
      <p:pic>
        <p:nvPicPr>
          <p:cNvPr id="36868" name="Picture 4" descr="Capt Gr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743200"/>
            <a:ext cx="6096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4" name="Picture 5" descr="Capt Gr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743200"/>
            <a:ext cx="32893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Click="0" advTm="1900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dissolve">
                                      <p:cBhvr>
                                        <p:cTn id="7" dur="2000"/>
                                        <p:tgtEl>
                                          <p:spTgt spid="36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love">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 y="2286000"/>
            <a:ext cx="39624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a:effectLst>
            <a:outerShdw blurRad="63500" dist="107763" dir="8100000" algn="ctr" rotWithShape="0">
              <a:srgbClr val="FF99CC">
                <a:alpha val="50000"/>
              </a:srgbClr>
            </a:outerShdw>
          </a:effectLst>
        </p:spPr>
        <p:txBody>
          <a:bodyPr/>
          <a:lstStyle/>
          <a:p>
            <a:pPr eaLnBrk="1" hangingPunct="1">
              <a:defRPr/>
            </a:pPr>
            <a:r>
              <a:rPr lang="en-US" sz="6000" smtClean="0">
                <a:cs typeface="+mj-cs"/>
              </a:rPr>
              <a:t>Searching in the 70s…</a:t>
            </a:r>
          </a:p>
        </p:txBody>
      </p:sp>
      <p:sp>
        <p:nvSpPr>
          <p:cNvPr id="196611" name="WordArt 4"/>
          <p:cNvSpPr>
            <a:spLocks noChangeArrowheads="1" noChangeShapeType="1" noTextEdit="1"/>
          </p:cNvSpPr>
          <p:nvPr/>
        </p:nvSpPr>
        <p:spPr bwMode="auto">
          <a:xfrm>
            <a:off x="838200" y="2590800"/>
            <a:ext cx="3109913" cy="2141538"/>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effectLst>
                  <a:outerShdw blurRad="63500" dist="46662" dir="2115817" algn="ctr" rotWithShape="0">
                    <a:srgbClr val="000000">
                      <a:alpha val="79999"/>
                    </a:srgbClr>
                  </a:outerShdw>
                </a:effectLst>
                <a:latin typeface="Arial Black"/>
                <a:ea typeface="Arial Black"/>
                <a:cs typeface="Arial Black"/>
              </a:rPr>
              <a:t>Love</a:t>
            </a:r>
          </a:p>
        </p:txBody>
      </p:sp>
      <p:pic>
        <p:nvPicPr>
          <p:cNvPr id="38917" name="Picture 5" descr="peacesign640">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19600" y="2286000"/>
            <a:ext cx="4324350" cy="325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Click="0" advTm="1900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400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2000"/>
                                        <p:tgtEl>
                                          <p:spTgt spid="38914"/>
                                        </p:tgtEl>
                                      </p:cBhvr>
                                    </p:animEffect>
                                    <p:anim calcmode="lin" valueType="num">
                                      <p:cBhvr>
                                        <p:cTn id="8" dur="2000" fill="hold"/>
                                        <p:tgtEl>
                                          <p:spTgt spid="38914"/>
                                        </p:tgtEl>
                                        <p:attrNameLst>
                                          <p:attrName>style.rotation</p:attrName>
                                        </p:attrNameLst>
                                      </p:cBhvr>
                                      <p:tavLst>
                                        <p:tav tm="0">
                                          <p:val>
                                            <p:fltVal val="720"/>
                                          </p:val>
                                        </p:tav>
                                        <p:tav tm="100000">
                                          <p:val>
                                            <p:fltVal val="0"/>
                                          </p:val>
                                        </p:tav>
                                      </p:tavLst>
                                    </p:anim>
                                    <p:anim calcmode="lin" valueType="num">
                                      <p:cBhvr>
                                        <p:cTn id="9" dur="2000" fill="hold"/>
                                        <p:tgtEl>
                                          <p:spTgt spid="38914"/>
                                        </p:tgtEl>
                                        <p:attrNameLst>
                                          <p:attrName>ppt_h</p:attrName>
                                        </p:attrNameLst>
                                      </p:cBhvr>
                                      <p:tavLst>
                                        <p:tav tm="0">
                                          <p:val>
                                            <p:fltVal val="0"/>
                                          </p:val>
                                        </p:tav>
                                        <p:tav tm="100000">
                                          <p:val>
                                            <p:strVal val="#ppt_h"/>
                                          </p:val>
                                        </p:tav>
                                      </p:tavLst>
                                    </p:anim>
                                    <p:anim calcmode="lin" valueType="num">
                                      <p:cBhvr>
                                        <p:cTn id="10" dur="2000" fill="hold"/>
                                        <p:tgtEl>
                                          <p:spTgt spid="38914"/>
                                        </p:tgtEl>
                                        <p:attrNameLst>
                                          <p:attrName>ppt_w</p:attrName>
                                        </p:attrNameLst>
                                      </p:cBhvr>
                                      <p:tavLst>
                                        <p:tav tm="0">
                                          <p:val>
                                            <p:fltVal val="0"/>
                                          </p:val>
                                        </p:tav>
                                        <p:tav tm="100000">
                                          <p:val>
                                            <p:strVal val="#ppt_w"/>
                                          </p:val>
                                        </p:tav>
                                      </p:tavLst>
                                    </p:anim>
                                  </p:childTnLst>
                                </p:cTn>
                              </p:par>
                            </p:childTnLst>
                          </p:cTn>
                        </p:par>
                        <p:par>
                          <p:cTn id="11" fill="hold" nodeType="afterGroup">
                            <p:stCondLst>
                              <p:cond delay="6000"/>
                            </p:stCondLst>
                            <p:childTnLst>
                              <p:par>
                                <p:cTn id="12" presetID="35" presetClass="entr" presetSubtype="0" fill="hold" nodeType="afterEffect">
                                  <p:stCondLst>
                                    <p:cond delay="4000"/>
                                  </p:stCondLst>
                                  <p:childTnLst>
                                    <p:set>
                                      <p:cBhvr>
                                        <p:cTn id="13" dur="1" fill="hold">
                                          <p:stCondLst>
                                            <p:cond delay="0"/>
                                          </p:stCondLst>
                                        </p:cTn>
                                        <p:tgtEl>
                                          <p:spTgt spid="38917"/>
                                        </p:tgtEl>
                                        <p:attrNameLst>
                                          <p:attrName>style.visibility</p:attrName>
                                        </p:attrNameLst>
                                      </p:cBhvr>
                                      <p:to>
                                        <p:strVal val="visible"/>
                                      </p:to>
                                    </p:set>
                                    <p:animEffect transition="in" filter="fade">
                                      <p:cBhvr>
                                        <p:cTn id="14" dur="2000"/>
                                        <p:tgtEl>
                                          <p:spTgt spid="38917"/>
                                        </p:tgtEl>
                                      </p:cBhvr>
                                    </p:animEffect>
                                    <p:anim calcmode="lin" valueType="num">
                                      <p:cBhvr>
                                        <p:cTn id="15" dur="2000" fill="hold"/>
                                        <p:tgtEl>
                                          <p:spTgt spid="38917"/>
                                        </p:tgtEl>
                                        <p:attrNameLst>
                                          <p:attrName>style.rotation</p:attrName>
                                        </p:attrNameLst>
                                      </p:cBhvr>
                                      <p:tavLst>
                                        <p:tav tm="0">
                                          <p:val>
                                            <p:fltVal val="720"/>
                                          </p:val>
                                        </p:tav>
                                        <p:tav tm="100000">
                                          <p:val>
                                            <p:fltVal val="0"/>
                                          </p:val>
                                        </p:tav>
                                      </p:tavLst>
                                    </p:anim>
                                    <p:anim calcmode="lin" valueType="num">
                                      <p:cBhvr>
                                        <p:cTn id="16" dur="2000" fill="hold"/>
                                        <p:tgtEl>
                                          <p:spTgt spid="38917"/>
                                        </p:tgtEl>
                                        <p:attrNameLst>
                                          <p:attrName>ppt_h</p:attrName>
                                        </p:attrNameLst>
                                      </p:cBhvr>
                                      <p:tavLst>
                                        <p:tav tm="0">
                                          <p:val>
                                            <p:fltVal val="0"/>
                                          </p:val>
                                        </p:tav>
                                        <p:tav tm="100000">
                                          <p:val>
                                            <p:strVal val="#ppt_h"/>
                                          </p:val>
                                        </p:tav>
                                      </p:tavLst>
                                    </p:anim>
                                    <p:anim calcmode="lin" valueType="num">
                                      <p:cBhvr>
                                        <p:cTn id="17" dur="2000" fill="hold"/>
                                        <p:tgtEl>
                                          <p:spTgt spid="3891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ChangeArrowheads="1"/>
          </p:cNvSpPr>
          <p:nvPr/>
        </p:nvSpPr>
        <p:spPr bwMode="auto">
          <a:xfrm>
            <a:off x="-76200" y="0"/>
            <a:ext cx="9372600" cy="6858000"/>
          </a:xfrm>
          <a:prstGeom prst="rect">
            <a:avLst/>
          </a:prstGeom>
          <a:solidFill>
            <a:srgbClr val="00273B">
              <a:alpha val="11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pic>
        <p:nvPicPr>
          <p:cNvPr id="193539" name="Picture 3"/>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b="22078"/>
          <a:stretch>
            <a:fillRect/>
          </a:stretch>
        </p:blipFill>
        <p:spPr bwMode="auto">
          <a:xfrm>
            <a:off x="-76200" y="0"/>
            <a:ext cx="9220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3540" name="Rectangle 4"/>
          <p:cNvSpPr>
            <a:spLocks noGrp="1" noChangeArrowheads="1"/>
          </p:cNvSpPr>
          <p:nvPr>
            <p:ph type="ctrTitle"/>
          </p:nvPr>
        </p:nvSpPr>
        <p:spPr>
          <a:xfrm>
            <a:off x="1371600" y="1219200"/>
            <a:ext cx="6781800" cy="2117725"/>
          </a:xfrm>
          <a:effectLst>
            <a:outerShdw blurRad="63500" dist="71842" dir="2700000" algn="ctr" rotWithShape="0">
              <a:schemeClr val="bg2">
                <a:alpha val="74998"/>
              </a:schemeClr>
            </a:outerShdw>
          </a:effectLst>
        </p:spPr>
        <p:txBody>
          <a:bodyPr/>
          <a:lstStyle/>
          <a:p>
            <a:pPr eaLnBrk="1" hangingPunct="1">
              <a:defRPr/>
            </a:pPr>
            <a:r>
              <a:rPr lang="en-US" sz="6600" smtClean="0">
                <a:cs typeface="+mj-cs"/>
              </a:rPr>
              <a:t>What will the kids remember?</a:t>
            </a: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ChangeArrowheads="1"/>
          </p:cNvSpPr>
          <p:nvPr/>
        </p:nvSpPr>
        <p:spPr bwMode="auto">
          <a:xfrm>
            <a:off x="-76200" y="0"/>
            <a:ext cx="9372600" cy="6858000"/>
          </a:xfrm>
          <a:prstGeom prst="rect">
            <a:avLst/>
          </a:prstGeom>
          <a:solidFill>
            <a:srgbClr val="00273B">
              <a:alpha val="11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93540" name="Rectangle 4"/>
          <p:cNvSpPr>
            <a:spLocks noGrp="1" noChangeArrowheads="1"/>
          </p:cNvSpPr>
          <p:nvPr>
            <p:ph type="ctrTitle"/>
          </p:nvPr>
        </p:nvSpPr>
        <p:spPr>
          <a:xfrm>
            <a:off x="0" y="0"/>
            <a:ext cx="9144000" cy="6858000"/>
          </a:xfrm>
          <a:effectLst>
            <a:outerShdw blurRad="63500" dist="71842" dir="2700000" algn="ctr" rotWithShape="0">
              <a:schemeClr val="bg2">
                <a:alpha val="74998"/>
              </a:schemeClr>
            </a:outerShdw>
          </a:effectLst>
        </p:spPr>
        <p:txBody>
          <a:bodyPr/>
          <a:lstStyle/>
          <a:p>
            <a:pPr eaLnBrk="1" hangingPunct="1">
              <a:defRPr/>
            </a:pPr>
            <a:r>
              <a:rPr lang="en-US" sz="6000" dirty="0">
                <a:cs typeface="+mj-cs"/>
              </a:rPr>
              <a:t>Our mothers are the greatest single tool of God to help us influence the lives of others </a:t>
            </a:r>
            <a:endParaRPr lang="en-US" sz="6000" dirty="0" smtClean="0">
              <a:cs typeface="+mj-cs"/>
            </a:endParaRPr>
          </a:p>
        </p:txBody>
      </p:sp>
      <p:pic>
        <p:nvPicPr>
          <p:cNvPr id="200707" name="Picture 1" descr="influencer of next gener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52638" y="-26988"/>
            <a:ext cx="4967287" cy="3298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1" descr="chinese-moth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8" name="Rectangle 3"/>
          <p:cNvSpPr>
            <a:spLocks noGrp="1" noChangeArrowheads="1"/>
          </p:cNvSpPr>
          <p:nvPr>
            <p:ph type="ctrTitle"/>
          </p:nvPr>
        </p:nvSpPr>
        <p:spPr>
          <a:xfrm>
            <a:off x="1042988" y="0"/>
            <a:ext cx="8101012" cy="1143000"/>
          </a:xfrm>
        </p:spPr>
        <p:txBody>
          <a:bodyPr/>
          <a:lstStyle/>
          <a:p>
            <a:pPr algn="l" eaLnBrk="1" hangingPunct="1"/>
            <a:r>
              <a:rPr lang="en-US">
                <a:latin typeface="Arial" charset="0"/>
                <a:ea typeface="ＭＳ Ｐゴシック" charset="0"/>
                <a:cs typeface="ＭＳ Ｐゴシック" charset="0"/>
              </a:rPr>
              <a:t>Mothers</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2753" name="Picture 2"/>
          <p:cNvPicPr>
            <a:picLocks noChangeAspect="1" noChangeArrowheads="1"/>
          </p:cNvPicPr>
          <p:nvPr/>
        </p:nvPicPr>
        <p:blipFill>
          <a:blip r:embed="rId4">
            <a:lum bright="-16000" contrast="20000"/>
            <a:extLst>
              <a:ext uri="{28A0092B-C50C-407E-A947-70E740481C1C}">
                <a14:useLocalDpi xmlns:a14="http://schemas.microsoft.com/office/drawing/2010/main"/>
              </a:ext>
            </a:extLst>
          </a:blip>
          <a:srcRect/>
          <a:stretch>
            <a:fillRect/>
          </a:stretch>
        </p:blipFill>
        <p:spPr bwMode="auto">
          <a:xfrm>
            <a:off x="0" y="838200"/>
            <a:ext cx="9144000" cy="582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3" name="Oval 3"/>
          <p:cNvSpPr>
            <a:spLocks noChangeArrowheads="1"/>
          </p:cNvSpPr>
          <p:nvPr/>
        </p:nvSpPr>
        <p:spPr bwMode="ltGray">
          <a:xfrm>
            <a:off x="5029200" y="3048000"/>
            <a:ext cx="990600" cy="4572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alpha val="50000"/>
                  </a:schemeClr>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a:cs typeface="Arial"/>
            </a:endParaRPr>
          </a:p>
        </p:txBody>
      </p:sp>
      <p:sp>
        <p:nvSpPr>
          <p:cNvPr id="189446" name="Rectangle 6"/>
          <p:cNvSpPr>
            <a:spLocks noGrp="1" noChangeArrowheads="1"/>
          </p:cNvSpPr>
          <p:nvPr>
            <p:ph type="title" idx="4294967295"/>
          </p:nvPr>
        </p:nvSpPr>
        <p:spPr>
          <a:xfrm>
            <a:off x="2058988" y="125413"/>
            <a:ext cx="5070475" cy="585787"/>
          </a:xfrm>
          <a:solidFill>
            <a:schemeClr val="hlink"/>
          </a:solidFill>
          <a:ln w="12700" cap="sq">
            <a:solidFill>
              <a:schemeClr val="tx1"/>
            </a:solidFill>
            <a:miter lim="800000"/>
            <a:headEnd/>
            <a:tailEnd/>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40" tIns="45720" rIns="91440" bIns="45720">
            <a:spAutoFit/>
          </a:bodyPr>
          <a:lstStyle/>
          <a:p>
            <a:pPr eaLnBrk="1" hangingPunct="1">
              <a:defRPr/>
            </a:pPr>
            <a:r>
              <a:rPr lang="en-US" sz="3200" b="1" dirty="0" smtClean="0">
                <a:solidFill>
                  <a:srgbClr val="FFFF00"/>
                </a:solidFill>
                <a:latin typeface="Arial"/>
                <a:cs typeface="Arial"/>
              </a:rPr>
              <a:t>Timothy</a:t>
            </a:r>
            <a:r>
              <a:rPr lang="fr-FR" altLang="ja-JP" sz="3200" b="1" dirty="0" smtClean="0">
                <a:solidFill>
                  <a:srgbClr val="FFFF00"/>
                </a:solidFill>
                <a:latin typeface="Arial"/>
                <a:cs typeface="Arial"/>
              </a:rPr>
              <a:t>'</a:t>
            </a:r>
            <a:r>
              <a:rPr lang="en-US" sz="3200" b="1" dirty="0" smtClean="0">
                <a:solidFill>
                  <a:srgbClr val="FFFF00"/>
                </a:solidFill>
                <a:latin typeface="Arial"/>
                <a:cs typeface="Arial"/>
              </a:rPr>
              <a:t>s City of Service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9443"/>
                                        </p:tgtEl>
                                        <p:attrNameLst>
                                          <p:attrName>style.visibility</p:attrName>
                                        </p:attrNameLst>
                                      </p:cBhvr>
                                      <p:to>
                                        <p:strVal val="visible"/>
                                      </p:to>
                                    </p:set>
                                    <p:anim calcmode="lin" valueType="num">
                                      <p:cBhvr additive="base">
                                        <p:cTn id="7" dur="500" fill="hold"/>
                                        <p:tgtEl>
                                          <p:spTgt spid="189443"/>
                                        </p:tgtEl>
                                        <p:attrNameLst>
                                          <p:attrName>ppt_x</p:attrName>
                                        </p:attrNameLst>
                                      </p:cBhvr>
                                      <p:tavLst>
                                        <p:tav tm="0">
                                          <p:val>
                                            <p:strVal val="0-#ppt_w/2"/>
                                          </p:val>
                                        </p:tav>
                                        <p:tav tm="100000">
                                          <p:val>
                                            <p:strVal val="#ppt_x"/>
                                          </p:val>
                                        </p:tav>
                                      </p:tavLst>
                                    </p:anim>
                                    <p:anim calcmode="lin" valueType="num">
                                      <p:cBhvr additive="base">
                                        <p:cTn id="8" dur="500" fill="hold"/>
                                        <p:tgtEl>
                                          <p:spTgt spid="18944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02" name="Picture 3" descr="WordTruthBlank"/>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38100" y="0"/>
            <a:ext cx="91821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602" name="Rectangle 2"/>
          <p:cNvSpPr>
            <a:spLocks noGrp="1" noChangeArrowheads="1"/>
          </p:cNvSpPr>
          <p:nvPr>
            <p:ph type="title" idx="4294967295"/>
          </p:nvPr>
        </p:nvSpPr>
        <p:spPr>
          <a:xfrm>
            <a:off x="685800" y="0"/>
            <a:ext cx="7772400" cy="1143000"/>
          </a:xfrm>
          <a:effectLst>
            <a:outerShdw blurRad="63500" dist="35921" dir="2700000" algn="ctr" rotWithShape="0">
              <a:srgbClr val="000000">
                <a:alpha val="74998"/>
              </a:srgbClr>
            </a:outerShdw>
          </a:effectLst>
        </p:spPr>
        <p:txBody>
          <a:bodyPr/>
          <a:lstStyle/>
          <a:p>
            <a:pPr eaLnBrk="1" hangingPunct="1">
              <a:defRPr/>
            </a:pPr>
            <a:r>
              <a:rPr lang="en-US" b="1" smtClean="0">
                <a:solidFill>
                  <a:schemeClr val="bg1"/>
                </a:solidFill>
              </a:rPr>
              <a:t>The Man Timothy</a:t>
            </a:r>
            <a:endParaRPr lang="en-US" smtClean="0"/>
          </a:p>
        </p:txBody>
      </p:sp>
      <p:sp>
        <p:nvSpPr>
          <p:cNvPr id="281604" name="Rectangle 4"/>
          <p:cNvSpPr>
            <a:spLocks noChangeArrowheads="1"/>
          </p:cNvSpPr>
          <p:nvPr/>
        </p:nvSpPr>
        <p:spPr bwMode="auto">
          <a:xfrm>
            <a:off x="609600" y="1524000"/>
            <a:ext cx="8382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eaLnBrk="1" hangingPunct="1">
              <a:defRPr/>
            </a:pPr>
            <a:r>
              <a:rPr lang="en-US" sz="3200" b="1" dirty="0">
                <a:solidFill>
                  <a:schemeClr val="bg1"/>
                </a:solidFill>
              </a:rPr>
              <a:t>• </a:t>
            </a:r>
            <a:r>
              <a:rPr lang="en-US" altLang="ja-JP" sz="3200" b="1" dirty="0">
                <a:solidFill>
                  <a:schemeClr val="bg1"/>
                </a:solidFill>
              </a:rPr>
              <a:t>"</a:t>
            </a:r>
            <a:r>
              <a:rPr lang="en-US" sz="3200" b="1" dirty="0">
                <a:solidFill>
                  <a:schemeClr val="bg1"/>
                </a:solidFill>
              </a:rPr>
              <a:t>Disciple</a:t>
            </a:r>
            <a:r>
              <a:rPr lang="en-US" altLang="ja-JP" sz="3200" b="1" dirty="0">
                <a:solidFill>
                  <a:schemeClr val="bg1"/>
                </a:solidFill>
              </a:rPr>
              <a:t>"</a:t>
            </a:r>
            <a:r>
              <a:rPr lang="en-US" sz="3200" b="1" dirty="0">
                <a:solidFill>
                  <a:schemeClr val="bg1"/>
                </a:solidFill>
              </a:rPr>
              <a:t> from </a:t>
            </a:r>
            <a:r>
              <a:rPr lang="en-US" sz="3200" b="1" dirty="0" err="1">
                <a:solidFill>
                  <a:schemeClr val="bg1"/>
                </a:solidFill>
              </a:rPr>
              <a:t>Lystra</a:t>
            </a:r>
            <a:r>
              <a:rPr lang="en-US" sz="3200" b="1" dirty="0">
                <a:solidFill>
                  <a:schemeClr val="bg1"/>
                </a:solidFill>
              </a:rPr>
              <a:t> (Acts 16:1)</a:t>
            </a:r>
            <a:br>
              <a:rPr lang="en-US" sz="3200" b="1" dirty="0">
                <a:solidFill>
                  <a:schemeClr val="bg1"/>
                </a:solidFill>
              </a:rPr>
            </a:br>
            <a:r>
              <a:rPr lang="en-US" sz="3200" b="1" dirty="0">
                <a:solidFill>
                  <a:schemeClr val="bg1"/>
                </a:solidFill>
              </a:rPr>
              <a:t>• </a:t>
            </a:r>
            <a:r>
              <a:rPr lang="en-US" altLang="ja-JP" sz="3200" b="1" dirty="0">
                <a:solidFill>
                  <a:schemeClr val="bg1"/>
                </a:solidFill>
              </a:rPr>
              <a:t>"</a:t>
            </a:r>
            <a:r>
              <a:rPr lang="en-US" sz="3200" b="1" dirty="0">
                <a:solidFill>
                  <a:schemeClr val="bg1"/>
                </a:solidFill>
              </a:rPr>
              <a:t>Brothers spoke well of him</a:t>
            </a:r>
            <a:r>
              <a:rPr lang="en-US" altLang="ja-JP" sz="3200" b="1" dirty="0">
                <a:solidFill>
                  <a:schemeClr val="bg1"/>
                </a:solidFill>
              </a:rPr>
              <a:t>"</a:t>
            </a:r>
            <a:r>
              <a:rPr lang="en-US" sz="3200" b="1" dirty="0">
                <a:solidFill>
                  <a:schemeClr val="bg1"/>
                </a:solidFill>
              </a:rPr>
              <a:t> (Acts 16:2)</a:t>
            </a:r>
            <a:br>
              <a:rPr lang="en-US" sz="3200" b="1" dirty="0">
                <a:solidFill>
                  <a:schemeClr val="bg1"/>
                </a:solidFill>
              </a:rPr>
            </a:br>
            <a:r>
              <a:rPr lang="en-US" sz="3200" b="1" dirty="0">
                <a:solidFill>
                  <a:schemeClr val="bg1"/>
                </a:solidFill>
              </a:rPr>
              <a:t>• </a:t>
            </a:r>
            <a:r>
              <a:rPr lang="en-US" altLang="ja-JP" sz="3200" b="1" dirty="0">
                <a:solidFill>
                  <a:schemeClr val="bg1"/>
                </a:solidFill>
              </a:rPr>
              <a:t>"</a:t>
            </a:r>
            <a:r>
              <a:rPr lang="en-US" sz="3200" b="1" dirty="0">
                <a:solidFill>
                  <a:schemeClr val="bg1"/>
                </a:solidFill>
              </a:rPr>
              <a:t>Son in the faith</a:t>
            </a:r>
            <a:r>
              <a:rPr lang="en-US" altLang="ja-JP" sz="3200" b="1" dirty="0">
                <a:solidFill>
                  <a:schemeClr val="bg1"/>
                </a:solidFill>
              </a:rPr>
              <a:t>"</a:t>
            </a:r>
            <a:r>
              <a:rPr lang="en-US" sz="3200" b="1" dirty="0">
                <a:solidFill>
                  <a:schemeClr val="bg1"/>
                </a:solidFill>
              </a:rPr>
              <a:t> (1 Tim. 1:2)</a:t>
            </a:r>
            <a:br>
              <a:rPr lang="en-US" sz="3200" b="1" dirty="0">
                <a:solidFill>
                  <a:schemeClr val="bg1"/>
                </a:solidFill>
              </a:rPr>
            </a:br>
            <a:r>
              <a:rPr lang="en-US" sz="3200" b="1" dirty="0">
                <a:solidFill>
                  <a:schemeClr val="bg1"/>
                </a:solidFill>
              </a:rPr>
              <a:t>• Traveled with Paul (Acts 16–18)</a:t>
            </a:r>
            <a:br>
              <a:rPr lang="en-US" sz="3200" b="1" dirty="0">
                <a:solidFill>
                  <a:schemeClr val="bg1"/>
                </a:solidFill>
              </a:rPr>
            </a:br>
            <a:r>
              <a:rPr lang="en-US" sz="3200" b="1" dirty="0">
                <a:solidFill>
                  <a:schemeClr val="bg1"/>
                </a:solidFill>
              </a:rPr>
              <a:t>• Pastored church at Ephesus (1 Tim. 1:3)</a:t>
            </a:r>
            <a:br>
              <a:rPr lang="en-US" sz="3200" b="1" dirty="0">
                <a:solidFill>
                  <a:schemeClr val="bg1"/>
                </a:solidFill>
              </a:rPr>
            </a:br>
            <a:r>
              <a:rPr lang="en-US" sz="3200" b="1" dirty="0">
                <a:solidFill>
                  <a:schemeClr val="bg1"/>
                </a:solidFill>
              </a:rPr>
              <a:t>• At Paul</a:t>
            </a:r>
            <a:r>
              <a:rPr lang="fr-FR" altLang="ja-JP" sz="3200" b="1" dirty="0">
                <a:solidFill>
                  <a:schemeClr val="bg1"/>
                </a:solidFill>
              </a:rPr>
              <a:t>'</a:t>
            </a:r>
            <a:r>
              <a:rPr lang="en-US" sz="3200" b="1" dirty="0">
                <a:solidFill>
                  <a:schemeClr val="bg1"/>
                </a:solidFill>
              </a:rPr>
              <a:t>s death (asked for in 2 Tim. 4:9)</a:t>
            </a:r>
            <a:br>
              <a:rPr lang="en-US" sz="3200" b="1" dirty="0">
                <a:solidFill>
                  <a:schemeClr val="bg1"/>
                </a:solidFill>
              </a:rPr>
            </a:br>
            <a:r>
              <a:rPr lang="en-US" sz="3200" b="1" dirty="0">
                <a:solidFill>
                  <a:schemeClr val="bg1"/>
                </a:solidFill>
              </a:rPr>
              <a:t>• Blessed by Lois and Eunice, </a:t>
            </a:r>
            <a:br>
              <a:rPr lang="en-US" sz="3200" b="1" dirty="0">
                <a:solidFill>
                  <a:schemeClr val="bg1"/>
                </a:solidFill>
              </a:rPr>
            </a:br>
            <a:r>
              <a:rPr lang="en-US" sz="3200" b="1" dirty="0">
                <a:solidFill>
                  <a:schemeClr val="bg1"/>
                </a:solidFill>
              </a:rPr>
              <a:t>      blessed Paul, and blesses us!</a:t>
            </a:r>
          </a:p>
        </p:txBody>
      </p:sp>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81604">
                                            <p:txEl>
                                              <p:pRg st="0" end="0"/>
                                            </p:txEl>
                                          </p:spTgt>
                                        </p:tgtEl>
                                        <p:attrNameLst>
                                          <p:attrName>style.visibility</p:attrName>
                                        </p:attrNameLst>
                                      </p:cBhvr>
                                      <p:to>
                                        <p:strVal val="visible"/>
                                      </p:to>
                                    </p:set>
                                    <p:animEffect transition="in" filter="dissolve">
                                      <p:cBhvr>
                                        <p:cTn id="7" dur="500"/>
                                        <p:tgtEl>
                                          <p:spTgt spid="2816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4"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9016" name="Picture 8" descr="ruth022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9600" y="2438400"/>
            <a:ext cx="4038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017" name="Picture 9" descr="john-wesley-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2438400"/>
            <a:ext cx="37084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2" name="Picture 3" descr="susanna_wesley"/>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41488" y="0"/>
            <a:ext cx="172720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012" name="Picture 4" descr="wesley-18_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86400" y="0"/>
            <a:ext cx="18827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4" name="Rectangle 6"/>
          <p:cNvSpPr>
            <a:spLocks noChangeArrowheads="1"/>
          </p:cNvSpPr>
          <p:nvPr/>
        </p:nvSpPr>
        <p:spPr bwMode="auto">
          <a:xfrm>
            <a:off x="685800" y="6324600"/>
            <a:ext cx="41910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r>
              <a:rPr lang="en-US" sz="3200">
                <a:solidFill>
                  <a:schemeClr val="bg1"/>
                </a:solidFill>
              </a:rPr>
              <a:t>John Wesley</a:t>
            </a:r>
            <a:endParaRPr lang="en-US" sz="3200">
              <a:solidFill>
                <a:schemeClr val="tx2"/>
              </a:solidFill>
            </a:endParaRPr>
          </a:p>
        </p:txBody>
      </p:sp>
      <p:sp>
        <p:nvSpPr>
          <p:cNvPr id="299015" name="Rectangle 7"/>
          <p:cNvSpPr>
            <a:spLocks noChangeArrowheads="1"/>
          </p:cNvSpPr>
          <p:nvPr/>
        </p:nvSpPr>
        <p:spPr bwMode="auto">
          <a:xfrm>
            <a:off x="4572000" y="6324600"/>
            <a:ext cx="38862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r>
              <a:rPr lang="en-US" sz="3200">
                <a:solidFill>
                  <a:schemeClr val="bg1"/>
                </a:solidFill>
              </a:rPr>
              <a:t>Charles Wesley</a:t>
            </a:r>
            <a:endParaRPr lang="en-US" sz="3200">
              <a:solidFill>
                <a:schemeClr val="tx2"/>
              </a:solidFill>
            </a:endParaRPr>
          </a:p>
        </p:txBody>
      </p:sp>
      <p:sp>
        <p:nvSpPr>
          <p:cNvPr id="206856" name="Rectangle 2"/>
          <p:cNvSpPr>
            <a:spLocks noGrp="1" noChangeArrowheads="1"/>
          </p:cNvSpPr>
          <p:nvPr>
            <p:ph type="title" idx="4294967295"/>
          </p:nvPr>
        </p:nvSpPr>
        <p:spPr>
          <a:xfrm>
            <a:off x="533400" y="1981200"/>
            <a:ext cx="4191000" cy="533400"/>
          </a:xfrm>
        </p:spPr>
        <p:txBody>
          <a:bodyPr/>
          <a:lstStyle/>
          <a:p>
            <a:pPr eaLnBrk="1" hangingPunct="1"/>
            <a:r>
              <a:rPr lang="en-US" sz="3200">
                <a:solidFill>
                  <a:schemeClr val="bg1"/>
                </a:solidFill>
                <a:latin typeface="Arial" charset="0"/>
                <a:ea typeface="ＭＳ Ｐゴシック" charset="0"/>
                <a:cs typeface="ＭＳ Ｐゴシック" charset="0"/>
              </a:rPr>
              <a:t>Susanna Wesley</a:t>
            </a:r>
            <a:endParaRPr lang="en-US" sz="3200">
              <a:latin typeface="Arial" charset="0"/>
              <a:ea typeface="ＭＳ Ｐゴシック" charset="0"/>
              <a:cs typeface="ＭＳ Ｐゴシック" charset="0"/>
            </a:endParaRPr>
          </a:p>
        </p:txBody>
      </p:sp>
      <p:sp>
        <p:nvSpPr>
          <p:cNvPr id="299013" name="Rectangle 5"/>
          <p:cNvSpPr>
            <a:spLocks noChangeArrowheads="1"/>
          </p:cNvSpPr>
          <p:nvPr/>
        </p:nvSpPr>
        <p:spPr bwMode="auto">
          <a:xfrm>
            <a:off x="4343400" y="1981200"/>
            <a:ext cx="41910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r>
              <a:rPr lang="en-US" sz="3200">
                <a:solidFill>
                  <a:schemeClr val="bg1"/>
                </a:solidFill>
              </a:rPr>
              <a:t>Samuel Wesley</a:t>
            </a:r>
            <a:endParaRPr lang="en-US" sz="3200">
              <a:solidFill>
                <a:schemeClr val="tx2"/>
              </a:solidFill>
            </a:endParaRPr>
          </a:p>
        </p:txBody>
      </p:sp>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90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901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990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90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990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90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4" grpId="0"/>
      <p:bldP spid="299015" grpId="0"/>
      <p:bldP spid="29901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body" idx="1"/>
          </p:nvPr>
        </p:nvSpPr>
        <p:spPr>
          <a:xfrm>
            <a:off x="3733800" y="1600200"/>
            <a:ext cx="4953000" cy="4530725"/>
          </a:xfrm>
        </p:spPr>
        <p:txBody>
          <a:bodyPr/>
          <a:lstStyle/>
          <a:p>
            <a:pPr eaLnBrk="1" hangingPunct="1">
              <a:defRPr/>
            </a:pPr>
            <a:endParaRPr lang="en-US" smtClean="0">
              <a:cs typeface="+mn-cs"/>
            </a:endParaRPr>
          </a:p>
        </p:txBody>
      </p:sp>
      <p:pic>
        <p:nvPicPr>
          <p:cNvPr id="208898" name="Picture 3" descr="G&amp;G Ahlstr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76400"/>
            <a:ext cx="9134475" cy="129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52" name="Rectangle 4"/>
          <p:cNvSpPr>
            <a:spLocks noGrp="1" noChangeArrowheads="1"/>
          </p:cNvSpPr>
          <p:nvPr>
            <p:ph type="title"/>
          </p:nvPr>
        </p:nvSpPr>
        <p:spPr>
          <a:xfrm>
            <a:off x="4267200" y="5794375"/>
            <a:ext cx="4953000" cy="1139825"/>
          </a:xfrm>
        </p:spPr>
        <p:txBody>
          <a:bodyPr/>
          <a:lstStyle/>
          <a:p>
            <a:pPr eaLnBrk="1" hangingPunct="1">
              <a:defRPr/>
            </a:pPr>
            <a:r>
              <a:rPr lang="en-US" dirty="0" smtClean="0">
                <a:cs typeface="+mj-cs"/>
              </a:rPr>
              <a:t>Susan</a:t>
            </a:r>
            <a:r>
              <a:rPr lang="fr-FR" altLang="ja-JP" dirty="0" smtClean="0">
                <a:cs typeface="+mj-cs"/>
              </a:rPr>
              <a:t>'</a:t>
            </a:r>
            <a:r>
              <a:rPr lang="en-US" dirty="0" smtClean="0">
                <a:cs typeface="+mj-cs"/>
              </a:rPr>
              <a:t>s Parents</a:t>
            </a:r>
          </a:p>
        </p:txBody>
      </p:sp>
      <p:sp>
        <p:nvSpPr>
          <p:cNvPr id="309253" name="Rectangle 5"/>
          <p:cNvSpPr>
            <a:spLocks noChangeArrowheads="1"/>
          </p:cNvSpPr>
          <p:nvPr/>
        </p:nvSpPr>
        <p:spPr bwMode="auto">
          <a:xfrm>
            <a:off x="4267200" y="4953000"/>
            <a:ext cx="49530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algn="ctr" eaLnBrk="1" hangingPunct="1">
              <a:defRPr/>
            </a:pPr>
            <a:r>
              <a:rPr lang="en-US" sz="6600">
                <a:solidFill>
                  <a:schemeClr val="tx2"/>
                </a:solidFill>
                <a:effectLst>
                  <a:outerShdw blurRad="38100" dist="38100" dir="2700000" algn="tl">
                    <a:srgbClr val="000000"/>
                  </a:outerShdw>
                </a:effectLst>
              </a:rPr>
              <a:t>Kurt &amp; Doris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4" descr="Crossroad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7281863"/>
          </a:xfrm>
          <a:noFill/>
          <a:extLst>
            <a:ext uri="{909E8E84-426E-40dd-AFC4-6F175D3DCCD1}">
              <a14:hiddenFill xmlns:a14="http://schemas.microsoft.com/office/drawing/2010/main">
                <a:solidFill>
                  <a:srgbClr val="FFFFFF"/>
                </a:solidFill>
              </a14:hiddenFill>
            </a:ext>
          </a:extLst>
        </p:spPr>
      </p:pic>
      <p:sp>
        <p:nvSpPr>
          <p:cNvPr id="23557" name="Rectangle 5"/>
          <p:cNvSpPr>
            <a:spLocks noGrp="1" noChangeArrowheads="1"/>
          </p:cNvSpPr>
          <p:nvPr>
            <p:ph type="title"/>
          </p:nvPr>
        </p:nvSpPr>
        <p:spPr>
          <a:xfrm>
            <a:off x="228600" y="5718175"/>
            <a:ext cx="8229600" cy="1139825"/>
          </a:xfrm>
          <a:effectLst>
            <a:outerShdw blurRad="63500" dist="137372" dir="2021404" algn="ctr" rotWithShape="0">
              <a:schemeClr val="bg1">
                <a:alpha val="50000"/>
              </a:schemeClr>
            </a:outerShdw>
          </a:effectLst>
        </p:spPr>
        <p:txBody>
          <a:bodyPr/>
          <a:lstStyle/>
          <a:p>
            <a:pPr eaLnBrk="1" hangingPunct="1">
              <a:defRPr/>
            </a:pPr>
            <a:r>
              <a:rPr lang="en-US" sz="4800" b="1" dirty="0">
                <a:solidFill>
                  <a:schemeClr val="tx1"/>
                </a:solidFill>
                <a:latin typeface="Arial" charset="0"/>
                <a:ea typeface="ＭＳ Ｐゴシック" charset="0"/>
                <a:cs typeface="ＭＳ Ｐゴシック" charset="0"/>
              </a:rPr>
              <a:t>The Crossroads (1981-83)</a:t>
            </a:r>
          </a:p>
        </p:txBody>
      </p:sp>
    </p:spTree>
  </p:cSld>
  <p:clrMapOvr>
    <a:masterClrMapping/>
  </p:clrMapOvr>
  <p:transition xmlns:p14="http://schemas.microsoft.com/office/powerpoint/2010/main" advClick="0" advTm="10000">
    <p:random/>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 descr="001"/>
          <p:cNvPicPr>
            <a:picLocks noChangeAspect="1" noChangeArrowheads="1"/>
          </p:cNvPicPr>
          <p:nvPr/>
        </p:nvPicPr>
        <p:blipFill>
          <a:blip r:embed="rId3" cstate="screen">
            <a:extLst>
              <a:ext uri="{28A0092B-C50C-407E-A947-70E740481C1C}">
                <a14:useLocalDpi xmlns:a14="http://schemas.microsoft.com/office/drawing/2010/main"/>
              </a:ext>
            </a:extLst>
          </a:blip>
          <a:srcRect t="-2222"/>
          <a:stretch>
            <a:fillRect/>
          </a:stretch>
        </p:blipFill>
        <p:spPr bwMode="auto">
          <a:xfrm>
            <a:off x="1828800" y="-533400"/>
            <a:ext cx="6988175" cy="883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3" name="Rectangle 3"/>
          <p:cNvSpPr>
            <a:spLocks noGrp="1" noChangeArrowheads="1"/>
          </p:cNvSpPr>
          <p:nvPr>
            <p:ph type="title"/>
          </p:nvPr>
        </p:nvSpPr>
        <p:spPr>
          <a:xfrm>
            <a:off x="0" y="5943600"/>
            <a:ext cx="4876800" cy="914400"/>
          </a:xfrm>
          <a:gradFill rotWithShape="1">
            <a:gsLst>
              <a:gs pos="0">
                <a:schemeClr val="bg1"/>
              </a:gs>
              <a:gs pos="50000">
                <a:schemeClr val="accent2"/>
              </a:gs>
              <a:gs pos="100000">
                <a:schemeClr val="bg1"/>
              </a:gs>
            </a:gsLst>
            <a:lin ang="5400000" scaled="1"/>
          </a:gradFill>
          <a:ln w="57150">
            <a:solidFill>
              <a:schemeClr val="tx2"/>
            </a:solidFill>
          </a:ln>
        </p:spPr>
        <p:txBody>
          <a:bodyPr/>
          <a:lstStyle/>
          <a:p>
            <a:pPr eaLnBrk="1" hangingPunct="1">
              <a:defRPr/>
            </a:pPr>
            <a:r>
              <a:rPr lang="en-US" sz="4000">
                <a:latin typeface="Arial" charset="0"/>
                <a:ea typeface="ＭＳ Ｐゴシック" charset="0"/>
                <a:cs typeface="ＭＳ Ｐゴシック" charset="0"/>
              </a:rPr>
              <a:t>Crossroads Ministry</a:t>
            </a:r>
          </a:p>
        </p:txBody>
      </p:sp>
      <p:sp>
        <p:nvSpPr>
          <p:cNvPr id="209924" name="Text Box 4"/>
          <p:cNvSpPr txBox="1">
            <a:spLocks noChangeArrowheads="1"/>
          </p:cNvSpPr>
          <p:nvPr/>
        </p:nvSpPr>
        <p:spPr bwMode="auto">
          <a:xfrm>
            <a:off x="5181600" y="5257800"/>
            <a:ext cx="2057400" cy="519113"/>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a:spAutoFit/>
          </a:bodyPr>
          <a:lstStyle/>
          <a:p>
            <a:pPr algn="ctr">
              <a:spcBef>
                <a:spcPct val="50000"/>
              </a:spcBef>
              <a:defRPr/>
            </a:pPr>
            <a:r>
              <a:rPr lang="en-US" sz="2800" b="1">
                <a:solidFill>
                  <a:srgbClr val="FFFFFF"/>
                </a:solidFill>
              </a:rPr>
              <a:t>Indonesia</a:t>
            </a:r>
          </a:p>
        </p:txBody>
      </p:sp>
      <p:sp>
        <p:nvSpPr>
          <p:cNvPr id="212996" name="Text Box 5"/>
          <p:cNvSpPr txBox="1">
            <a:spLocks noChangeArrowheads="1"/>
          </p:cNvSpPr>
          <p:nvPr/>
        </p:nvSpPr>
        <p:spPr bwMode="auto">
          <a:xfrm>
            <a:off x="5638800" y="3276600"/>
            <a:ext cx="2286000" cy="519113"/>
          </a:xfrm>
          <a:prstGeom prst="rect">
            <a:avLst/>
          </a:prstGeom>
          <a:gradFill rotWithShape="1">
            <a:gsLst>
              <a:gs pos="0">
                <a:srgbClr val="4C000F"/>
              </a:gs>
              <a:gs pos="50000">
                <a:srgbClr val="A50021"/>
              </a:gs>
              <a:gs pos="100000">
                <a:srgbClr val="4C000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Philippines</a:t>
            </a:r>
          </a:p>
        </p:txBody>
      </p:sp>
      <p:sp>
        <p:nvSpPr>
          <p:cNvPr id="209926" name="Text Box 6"/>
          <p:cNvSpPr txBox="1">
            <a:spLocks noChangeArrowheads="1"/>
          </p:cNvSpPr>
          <p:nvPr/>
        </p:nvSpPr>
        <p:spPr bwMode="auto">
          <a:xfrm>
            <a:off x="3352800" y="533400"/>
            <a:ext cx="1497013" cy="519113"/>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a:noFill/>
            <a:miter lim="800000"/>
            <a:headEnd/>
            <a:tailEnd/>
          </a:ln>
          <a:effectLst/>
        </p:spPr>
        <p:txBody>
          <a:bodyPr>
            <a:spAutoFit/>
          </a:bodyPr>
          <a:lstStyle/>
          <a:p>
            <a:pPr algn="ctr">
              <a:spcBef>
                <a:spcPct val="50000"/>
              </a:spcBef>
              <a:defRPr/>
            </a:pPr>
            <a:r>
              <a:rPr lang="en-US" sz="2800" b="1">
                <a:solidFill>
                  <a:srgbClr val="FFFFFF"/>
                </a:solidFill>
              </a:rPr>
              <a:t>China</a:t>
            </a:r>
          </a:p>
        </p:txBody>
      </p:sp>
      <p:sp>
        <p:nvSpPr>
          <p:cNvPr id="209927" name="Text Box 7"/>
          <p:cNvSpPr txBox="1">
            <a:spLocks noChangeArrowheads="1"/>
          </p:cNvSpPr>
          <p:nvPr/>
        </p:nvSpPr>
        <p:spPr bwMode="auto">
          <a:xfrm>
            <a:off x="1447800" y="4114800"/>
            <a:ext cx="2057400" cy="519113"/>
          </a:xfrm>
          <a:prstGeom prst="rect">
            <a:avLst/>
          </a:prstGeom>
          <a:gradFill rotWithShape="1">
            <a:gsLst>
              <a:gs pos="0">
                <a:srgbClr val="001800"/>
              </a:gs>
              <a:gs pos="50000">
                <a:srgbClr val="003300"/>
              </a:gs>
              <a:gs pos="100000">
                <a:srgbClr val="0018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Malaysia</a:t>
            </a:r>
          </a:p>
        </p:txBody>
      </p:sp>
      <p:sp>
        <p:nvSpPr>
          <p:cNvPr id="209932" name="Text Box 12"/>
          <p:cNvSpPr txBox="1">
            <a:spLocks noChangeArrowheads="1"/>
          </p:cNvSpPr>
          <p:nvPr/>
        </p:nvSpPr>
        <p:spPr bwMode="auto">
          <a:xfrm>
            <a:off x="2819400" y="4724400"/>
            <a:ext cx="2057400"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Singapore</a:t>
            </a:r>
          </a:p>
        </p:txBody>
      </p:sp>
      <p:sp>
        <p:nvSpPr>
          <p:cNvPr id="209933" name="Text Box 13"/>
          <p:cNvSpPr txBox="1">
            <a:spLocks noChangeArrowheads="1"/>
          </p:cNvSpPr>
          <p:nvPr/>
        </p:nvSpPr>
        <p:spPr bwMode="auto">
          <a:xfrm>
            <a:off x="1752600" y="2819400"/>
            <a:ext cx="2057400" cy="519113"/>
          </a:xfrm>
          <a:prstGeom prst="rect">
            <a:avLst/>
          </a:prstGeom>
          <a:gradFill rotWithShape="1">
            <a:gsLst>
              <a:gs pos="0">
                <a:srgbClr val="462A00"/>
              </a:gs>
              <a:gs pos="50000">
                <a:srgbClr val="FF9900"/>
              </a:gs>
              <a:gs pos="100000">
                <a:srgbClr val="462A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Thailand</a:t>
            </a:r>
          </a:p>
        </p:txBody>
      </p:sp>
      <p:sp>
        <p:nvSpPr>
          <p:cNvPr id="209934" name="Text Box 14"/>
          <p:cNvSpPr txBox="1">
            <a:spLocks noChangeArrowheads="1"/>
          </p:cNvSpPr>
          <p:nvPr/>
        </p:nvSpPr>
        <p:spPr bwMode="auto">
          <a:xfrm>
            <a:off x="3124200" y="1600200"/>
            <a:ext cx="2286000" cy="519113"/>
          </a:xfrm>
          <a:prstGeom prst="rect">
            <a:avLst/>
          </a:prstGeom>
          <a:gradFill rotWithShape="1">
            <a:gsLst>
              <a:gs pos="0">
                <a:srgbClr val="182F76"/>
              </a:gs>
              <a:gs pos="50000">
                <a:srgbClr val="3366FF"/>
              </a:gs>
              <a:gs pos="100000">
                <a:srgbClr val="182F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Hong Kong</a:t>
            </a:r>
          </a:p>
        </p:txBody>
      </p:sp>
      <p:sp>
        <p:nvSpPr>
          <p:cNvPr id="209935" name="Text Box 15"/>
          <p:cNvSpPr txBox="1">
            <a:spLocks noChangeArrowheads="1"/>
          </p:cNvSpPr>
          <p:nvPr/>
        </p:nvSpPr>
        <p:spPr bwMode="auto">
          <a:xfrm>
            <a:off x="3124200" y="2133600"/>
            <a:ext cx="1524000" cy="519113"/>
          </a:xfrm>
          <a:prstGeom prst="rect">
            <a:avLst/>
          </a:prstGeom>
          <a:gradFill rotWithShape="1">
            <a:gsLst>
              <a:gs pos="0">
                <a:srgbClr val="760076"/>
              </a:gs>
              <a:gs pos="50000">
                <a:srgbClr val="FF00FF"/>
              </a:gs>
              <a:gs pos="100000">
                <a:srgbClr val="7600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Macau</a:t>
            </a:r>
          </a:p>
        </p:txBody>
      </p:sp>
      <p:sp>
        <p:nvSpPr>
          <p:cNvPr id="209938" name="Text Box 18"/>
          <p:cNvSpPr txBox="1">
            <a:spLocks noChangeArrowheads="1"/>
          </p:cNvSpPr>
          <p:nvPr/>
        </p:nvSpPr>
        <p:spPr bwMode="auto">
          <a:xfrm>
            <a:off x="5334000" y="0"/>
            <a:ext cx="1497013" cy="519113"/>
          </a:xfrm>
          <a:prstGeom prst="rect">
            <a:avLst/>
          </a:prstGeom>
          <a:gradFill rotWithShape="1">
            <a:gsLst>
              <a:gs pos="0">
                <a:srgbClr val="003B00"/>
              </a:gs>
              <a:gs pos="50000">
                <a:srgbClr val="008000"/>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Korea</a:t>
            </a:r>
          </a:p>
        </p:txBody>
      </p:sp>
      <p:sp>
        <p:nvSpPr>
          <p:cNvPr id="209939" name="Text Box 19"/>
          <p:cNvSpPr txBox="1">
            <a:spLocks noChangeArrowheads="1"/>
          </p:cNvSpPr>
          <p:nvPr/>
        </p:nvSpPr>
        <p:spPr bwMode="auto">
          <a:xfrm>
            <a:off x="7086600" y="533400"/>
            <a:ext cx="1497013"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Japan</a:t>
            </a:r>
          </a:p>
        </p:txBody>
      </p:sp>
      <p:sp>
        <p:nvSpPr>
          <p:cNvPr id="209940" name="Text Box 20"/>
          <p:cNvSpPr txBox="1">
            <a:spLocks noChangeArrowheads="1"/>
          </p:cNvSpPr>
          <p:nvPr/>
        </p:nvSpPr>
        <p:spPr bwMode="auto">
          <a:xfrm>
            <a:off x="5486400" y="1676400"/>
            <a:ext cx="1524000" cy="519113"/>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a:tailEnd/>
          </a:ln>
          <a:effectLst/>
        </p:spPr>
        <p:txBody>
          <a:bodyPr>
            <a:spAutoFit/>
          </a:bodyPr>
          <a:lstStyle/>
          <a:p>
            <a:pPr algn="ctr">
              <a:spcBef>
                <a:spcPct val="50000"/>
              </a:spcBef>
              <a:defRPr/>
            </a:pPr>
            <a:r>
              <a:rPr lang="en-US" sz="2800" b="1">
                <a:solidFill>
                  <a:srgbClr val="FFFFFF"/>
                </a:solidFill>
              </a:rPr>
              <a:t>Taiwan</a:t>
            </a:r>
          </a:p>
        </p:txBody>
      </p:sp>
      <p:sp>
        <p:nvSpPr>
          <p:cNvPr id="209941" name="Line 21"/>
          <p:cNvSpPr>
            <a:spLocks noChangeShapeType="1"/>
          </p:cNvSpPr>
          <p:nvPr/>
        </p:nvSpPr>
        <p:spPr bwMode="auto">
          <a:xfrm flipH="1" flipV="1">
            <a:off x="5562600" y="2438400"/>
            <a:ext cx="304800" cy="838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a:defRPr/>
            </a:pPr>
            <a:endParaRPr lang="en-US" sz="7200">
              <a:solidFill>
                <a:srgbClr val="FFFFFF"/>
              </a:solidFill>
              <a:latin typeface="Arial" pitchFamily="-111" charset="0"/>
            </a:endParaRPr>
          </a:p>
        </p:txBody>
      </p:sp>
      <p:sp>
        <p:nvSpPr>
          <p:cNvPr id="209942" name="Line 22"/>
          <p:cNvSpPr>
            <a:spLocks noChangeShapeType="1"/>
          </p:cNvSpPr>
          <p:nvPr/>
        </p:nvSpPr>
        <p:spPr bwMode="auto">
          <a:xfrm flipH="1" flipV="1">
            <a:off x="4724400" y="2743200"/>
            <a:ext cx="838200" cy="7620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a:defRPr/>
            </a:pPr>
            <a:endParaRPr lang="en-US" sz="7200">
              <a:solidFill>
                <a:srgbClr val="FFFFFF"/>
              </a:solidFill>
              <a:latin typeface="Arial" pitchFamily="-111" charset="0"/>
            </a:endParaRPr>
          </a:p>
        </p:txBody>
      </p:sp>
      <p:sp>
        <p:nvSpPr>
          <p:cNvPr id="209943" name="Line 23"/>
          <p:cNvSpPr>
            <a:spLocks noChangeShapeType="1"/>
          </p:cNvSpPr>
          <p:nvPr/>
        </p:nvSpPr>
        <p:spPr bwMode="auto">
          <a:xfrm flipH="1">
            <a:off x="4267200" y="3733800"/>
            <a:ext cx="1371600" cy="457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a:defRPr/>
            </a:pPr>
            <a:endParaRPr lang="en-US" sz="7200">
              <a:solidFill>
                <a:srgbClr val="FFFFFF"/>
              </a:solidFill>
              <a:latin typeface="Arial" pitchFamily="-111" charset="0"/>
            </a:endParaRPr>
          </a:p>
        </p:txBody>
      </p:sp>
      <p:sp>
        <p:nvSpPr>
          <p:cNvPr id="209948" name="Line 28"/>
          <p:cNvSpPr>
            <a:spLocks noChangeShapeType="1"/>
          </p:cNvSpPr>
          <p:nvPr/>
        </p:nvSpPr>
        <p:spPr bwMode="auto">
          <a:xfrm flipH="1">
            <a:off x="5410200" y="3810000"/>
            <a:ext cx="457200" cy="11430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a:defRPr/>
            </a:pPr>
            <a:endParaRPr lang="en-US" sz="7200">
              <a:solidFill>
                <a:srgbClr val="FFFFFF"/>
              </a:solidFill>
              <a:latin typeface="Arial" pitchFamily="-111" charset="0"/>
            </a:endParaRPr>
          </a:p>
        </p:txBody>
      </p:sp>
      <p:sp>
        <p:nvSpPr>
          <p:cNvPr id="209949" name="Line 29"/>
          <p:cNvSpPr>
            <a:spLocks noChangeShapeType="1"/>
          </p:cNvSpPr>
          <p:nvPr/>
        </p:nvSpPr>
        <p:spPr bwMode="auto">
          <a:xfrm flipV="1">
            <a:off x="6248400" y="2362200"/>
            <a:ext cx="304800" cy="8382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a:defRPr/>
            </a:pPr>
            <a:endParaRPr lang="en-US" sz="7200">
              <a:solidFill>
                <a:srgbClr val="FFFFFF"/>
              </a:solidFill>
              <a:latin typeface="Arial" pitchFamily="-111" charset="0"/>
            </a:endParaRPr>
          </a:p>
        </p:txBody>
      </p:sp>
    </p:spTree>
  </p:cSld>
  <p:clrMapOvr>
    <a:masterClrMapping/>
  </p:clrMapOvr>
  <p:transition xmlns:p14="http://schemas.microsoft.com/office/powerpoint/2010/main" advClick="0" advTm="1300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09926">
                                            <p:bg/>
                                          </p:spTgt>
                                        </p:tgtEl>
                                        <p:attrNameLst>
                                          <p:attrName>style.visibility</p:attrName>
                                        </p:attrNameLst>
                                      </p:cBhvr>
                                      <p:to>
                                        <p:strVal val="visible"/>
                                      </p:to>
                                    </p:set>
                                    <p:anim calcmode="lin" valueType="num">
                                      <p:cBhvr>
                                        <p:cTn id="7" dur="1000" fill="hold"/>
                                        <p:tgtEl>
                                          <p:spTgt spid="209926">
                                            <p:bg/>
                                          </p:spTgt>
                                        </p:tgtEl>
                                        <p:attrNameLst>
                                          <p:attrName>ppt_w</p:attrName>
                                        </p:attrNameLst>
                                      </p:cBhvr>
                                      <p:tavLst>
                                        <p:tav tm="0">
                                          <p:val>
                                            <p:fltVal val="0"/>
                                          </p:val>
                                        </p:tav>
                                        <p:tav tm="100000">
                                          <p:val>
                                            <p:strVal val="#ppt_w"/>
                                          </p:val>
                                        </p:tav>
                                      </p:tavLst>
                                    </p:anim>
                                    <p:anim calcmode="lin" valueType="num">
                                      <p:cBhvr>
                                        <p:cTn id="8" dur="1000" fill="hold"/>
                                        <p:tgtEl>
                                          <p:spTgt spid="209926">
                                            <p:bg/>
                                          </p:spTgt>
                                        </p:tgtEl>
                                        <p:attrNameLst>
                                          <p:attrName>ppt_h</p:attrName>
                                        </p:attrNameLst>
                                      </p:cBhvr>
                                      <p:tavLst>
                                        <p:tav tm="0">
                                          <p:val>
                                            <p:fltVal val="0"/>
                                          </p:val>
                                        </p:tav>
                                        <p:tav tm="100000">
                                          <p:val>
                                            <p:strVal val="#ppt_h"/>
                                          </p:val>
                                        </p:tav>
                                      </p:tavLst>
                                    </p:anim>
                                    <p:anim calcmode="lin" valueType="num">
                                      <p:cBhvr>
                                        <p:cTn id="9" dur="1000" fill="hold"/>
                                        <p:tgtEl>
                                          <p:spTgt spid="209926">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9926">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209926">
                                            <p:txEl>
                                              <p:pRg st="0" end="0"/>
                                            </p:txEl>
                                          </p:spTgt>
                                        </p:tgtEl>
                                        <p:attrNameLst>
                                          <p:attrName>style.visibility</p:attrName>
                                        </p:attrNameLst>
                                      </p:cBhvr>
                                      <p:to>
                                        <p:strVal val="visible"/>
                                      </p:to>
                                    </p:set>
                                    <p:anim calcmode="lin" valueType="num">
                                      <p:cBhvr>
                                        <p:cTn id="13" dur="1000" fill="hold"/>
                                        <p:tgtEl>
                                          <p:spTgt spid="209926">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209926">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20992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992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209924">
                                            <p:bg/>
                                          </p:spTgt>
                                        </p:tgtEl>
                                        <p:attrNameLst>
                                          <p:attrName>style.visibility</p:attrName>
                                        </p:attrNameLst>
                                      </p:cBhvr>
                                      <p:to>
                                        <p:strVal val="visible"/>
                                      </p:to>
                                    </p:set>
                                    <p:anim calcmode="lin" valueType="num">
                                      <p:cBhvr>
                                        <p:cTn id="20" dur="1000" fill="hold"/>
                                        <p:tgtEl>
                                          <p:spTgt spid="209924">
                                            <p:bg/>
                                          </p:spTgt>
                                        </p:tgtEl>
                                        <p:attrNameLst>
                                          <p:attrName>ppt_w</p:attrName>
                                        </p:attrNameLst>
                                      </p:cBhvr>
                                      <p:tavLst>
                                        <p:tav tm="0">
                                          <p:val>
                                            <p:fltVal val="0"/>
                                          </p:val>
                                        </p:tav>
                                        <p:tav tm="100000">
                                          <p:val>
                                            <p:strVal val="#ppt_w"/>
                                          </p:val>
                                        </p:tav>
                                      </p:tavLst>
                                    </p:anim>
                                    <p:anim calcmode="lin" valueType="num">
                                      <p:cBhvr>
                                        <p:cTn id="21" dur="1000" fill="hold"/>
                                        <p:tgtEl>
                                          <p:spTgt spid="209924">
                                            <p:bg/>
                                          </p:spTgt>
                                        </p:tgtEl>
                                        <p:attrNameLst>
                                          <p:attrName>ppt_h</p:attrName>
                                        </p:attrNameLst>
                                      </p:cBhvr>
                                      <p:tavLst>
                                        <p:tav tm="0">
                                          <p:val>
                                            <p:fltVal val="0"/>
                                          </p:val>
                                        </p:tav>
                                        <p:tav tm="100000">
                                          <p:val>
                                            <p:strVal val="#ppt_h"/>
                                          </p:val>
                                        </p:tav>
                                      </p:tavLst>
                                    </p:anim>
                                    <p:anim calcmode="lin" valueType="num">
                                      <p:cBhvr>
                                        <p:cTn id="22" dur="1000" fill="hold"/>
                                        <p:tgtEl>
                                          <p:spTgt spid="209924">
                                            <p:bg/>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209924">
                                            <p:bg/>
                                          </p:spTgt>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209924">
                                            <p:txEl>
                                              <p:pRg st="0" end="0"/>
                                            </p:txEl>
                                          </p:spTgt>
                                        </p:tgtEl>
                                        <p:attrNameLst>
                                          <p:attrName>style.visibility</p:attrName>
                                        </p:attrNameLst>
                                      </p:cBhvr>
                                      <p:to>
                                        <p:strVal val="visible"/>
                                      </p:to>
                                    </p:set>
                                    <p:anim calcmode="lin" valueType="num">
                                      <p:cBhvr>
                                        <p:cTn id="26" dur="1000" fill="hold"/>
                                        <p:tgtEl>
                                          <p:spTgt spid="209924">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209924">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20992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20992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2000"/>
                            </p:stCondLst>
                            <p:childTnLst>
                              <p:par>
                                <p:cTn id="31" presetID="15" presetClass="entr" presetSubtype="0" fill="hold" nodeType="afterEffect">
                                  <p:stCondLst>
                                    <p:cond delay="0"/>
                                  </p:stCondLst>
                                  <p:childTnLst>
                                    <p:set>
                                      <p:cBhvr>
                                        <p:cTn id="32" dur="1" fill="hold">
                                          <p:stCondLst>
                                            <p:cond delay="0"/>
                                          </p:stCondLst>
                                        </p:cTn>
                                        <p:tgtEl>
                                          <p:spTgt spid="209927"/>
                                        </p:tgtEl>
                                        <p:attrNameLst>
                                          <p:attrName>style.visibility</p:attrName>
                                        </p:attrNameLst>
                                      </p:cBhvr>
                                      <p:to>
                                        <p:strVal val="visible"/>
                                      </p:to>
                                    </p:set>
                                    <p:anim calcmode="lin" valueType="num">
                                      <p:cBhvr>
                                        <p:cTn id="33" dur="1000" fill="hold"/>
                                        <p:tgtEl>
                                          <p:spTgt spid="209927"/>
                                        </p:tgtEl>
                                        <p:attrNameLst>
                                          <p:attrName>ppt_w</p:attrName>
                                        </p:attrNameLst>
                                      </p:cBhvr>
                                      <p:tavLst>
                                        <p:tav tm="0">
                                          <p:val>
                                            <p:fltVal val="0"/>
                                          </p:val>
                                        </p:tav>
                                        <p:tav tm="100000">
                                          <p:val>
                                            <p:strVal val="#ppt_w"/>
                                          </p:val>
                                        </p:tav>
                                      </p:tavLst>
                                    </p:anim>
                                    <p:anim calcmode="lin" valueType="num">
                                      <p:cBhvr>
                                        <p:cTn id="34" dur="1000" fill="hold"/>
                                        <p:tgtEl>
                                          <p:spTgt spid="209927"/>
                                        </p:tgtEl>
                                        <p:attrNameLst>
                                          <p:attrName>ppt_h</p:attrName>
                                        </p:attrNameLst>
                                      </p:cBhvr>
                                      <p:tavLst>
                                        <p:tav tm="0">
                                          <p:val>
                                            <p:fltVal val="0"/>
                                          </p:val>
                                        </p:tav>
                                        <p:tav tm="100000">
                                          <p:val>
                                            <p:strVal val="#ppt_h"/>
                                          </p:val>
                                        </p:tav>
                                      </p:tavLst>
                                    </p:anim>
                                    <p:anim calcmode="lin" valueType="num">
                                      <p:cBhvr>
                                        <p:cTn id="35" dur="1000" fill="hold"/>
                                        <p:tgtEl>
                                          <p:spTgt spid="209927"/>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209927"/>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3000"/>
                            </p:stCondLst>
                            <p:childTnLst>
                              <p:par>
                                <p:cTn id="38" presetID="15" presetClass="entr" presetSubtype="0" fill="hold" grpId="0" nodeType="afterEffect">
                                  <p:stCondLst>
                                    <p:cond delay="0"/>
                                  </p:stCondLst>
                                  <p:childTnLst>
                                    <p:set>
                                      <p:cBhvr>
                                        <p:cTn id="39" dur="1" fill="hold">
                                          <p:stCondLst>
                                            <p:cond delay="0"/>
                                          </p:stCondLst>
                                        </p:cTn>
                                        <p:tgtEl>
                                          <p:spTgt spid="209933">
                                            <p:bg/>
                                          </p:spTgt>
                                        </p:tgtEl>
                                        <p:attrNameLst>
                                          <p:attrName>style.visibility</p:attrName>
                                        </p:attrNameLst>
                                      </p:cBhvr>
                                      <p:to>
                                        <p:strVal val="visible"/>
                                      </p:to>
                                    </p:set>
                                    <p:anim calcmode="lin" valueType="num">
                                      <p:cBhvr>
                                        <p:cTn id="40" dur="1000" fill="hold"/>
                                        <p:tgtEl>
                                          <p:spTgt spid="209933">
                                            <p:bg/>
                                          </p:spTgt>
                                        </p:tgtEl>
                                        <p:attrNameLst>
                                          <p:attrName>ppt_w</p:attrName>
                                        </p:attrNameLst>
                                      </p:cBhvr>
                                      <p:tavLst>
                                        <p:tav tm="0">
                                          <p:val>
                                            <p:fltVal val="0"/>
                                          </p:val>
                                        </p:tav>
                                        <p:tav tm="100000">
                                          <p:val>
                                            <p:strVal val="#ppt_w"/>
                                          </p:val>
                                        </p:tav>
                                      </p:tavLst>
                                    </p:anim>
                                    <p:anim calcmode="lin" valueType="num">
                                      <p:cBhvr>
                                        <p:cTn id="41" dur="1000" fill="hold"/>
                                        <p:tgtEl>
                                          <p:spTgt spid="209933">
                                            <p:bg/>
                                          </p:spTgt>
                                        </p:tgtEl>
                                        <p:attrNameLst>
                                          <p:attrName>ppt_h</p:attrName>
                                        </p:attrNameLst>
                                      </p:cBhvr>
                                      <p:tavLst>
                                        <p:tav tm="0">
                                          <p:val>
                                            <p:fltVal val="0"/>
                                          </p:val>
                                        </p:tav>
                                        <p:tav tm="100000">
                                          <p:val>
                                            <p:strVal val="#ppt_h"/>
                                          </p:val>
                                        </p:tav>
                                      </p:tavLst>
                                    </p:anim>
                                    <p:anim calcmode="lin" valueType="num">
                                      <p:cBhvr>
                                        <p:cTn id="42" dur="1000" fill="hold"/>
                                        <p:tgtEl>
                                          <p:spTgt spid="209933">
                                            <p:bg/>
                                          </p:spTgt>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209933">
                                            <p:bg/>
                                          </p:spTgt>
                                        </p:tgtEl>
                                        <p:attrNameLst>
                                          <p:attrName>ppt_y</p:attrName>
                                        </p:attrNameLst>
                                      </p:cBhvr>
                                      <p:tavLst>
                                        <p:tav tm="0" fmla="#ppt_y+(sin(-2*pi*(1-$))*-#ppt_x+cos(-2*pi*(1-$))*(1-#ppt_y))*(1-$)">
                                          <p:val>
                                            <p:fltVal val="0"/>
                                          </p:val>
                                        </p:tav>
                                        <p:tav tm="100000">
                                          <p:val>
                                            <p:fltVal val="1"/>
                                          </p:val>
                                        </p:tav>
                                      </p:tavLst>
                                    </p:anim>
                                  </p:childTnLst>
                                </p:cTn>
                              </p:par>
                              <p:par>
                                <p:cTn id="44" presetID="15" presetClass="entr" presetSubtype="0" fill="hold" grpId="0" nodeType="withEffect">
                                  <p:stCondLst>
                                    <p:cond delay="0"/>
                                  </p:stCondLst>
                                  <p:childTnLst>
                                    <p:set>
                                      <p:cBhvr>
                                        <p:cTn id="45" dur="1" fill="hold">
                                          <p:stCondLst>
                                            <p:cond delay="0"/>
                                          </p:stCondLst>
                                        </p:cTn>
                                        <p:tgtEl>
                                          <p:spTgt spid="209933">
                                            <p:txEl>
                                              <p:pRg st="0" end="0"/>
                                            </p:txEl>
                                          </p:spTgt>
                                        </p:tgtEl>
                                        <p:attrNameLst>
                                          <p:attrName>style.visibility</p:attrName>
                                        </p:attrNameLst>
                                      </p:cBhvr>
                                      <p:to>
                                        <p:strVal val="visible"/>
                                      </p:to>
                                    </p:set>
                                    <p:anim calcmode="lin" valueType="num">
                                      <p:cBhvr>
                                        <p:cTn id="46" dur="1000" fill="hold"/>
                                        <p:tgtEl>
                                          <p:spTgt spid="209933">
                                            <p:txEl>
                                              <p:pRg st="0" end="0"/>
                                            </p:txEl>
                                          </p:spTgt>
                                        </p:tgtEl>
                                        <p:attrNameLst>
                                          <p:attrName>ppt_w</p:attrName>
                                        </p:attrNameLst>
                                      </p:cBhvr>
                                      <p:tavLst>
                                        <p:tav tm="0">
                                          <p:val>
                                            <p:fltVal val="0"/>
                                          </p:val>
                                        </p:tav>
                                        <p:tav tm="100000">
                                          <p:val>
                                            <p:strVal val="#ppt_w"/>
                                          </p:val>
                                        </p:tav>
                                      </p:tavLst>
                                    </p:anim>
                                    <p:anim calcmode="lin" valueType="num">
                                      <p:cBhvr>
                                        <p:cTn id="47" dur="1000" fill="hold"/>
                                        <p:tgtEl>
                                          <p:spTgt spid="209933">
                                            <p:txEl>
                                              <p:pRg st="0" end="0"/>
                                            </p:txEl>
                                          </p:spTgt>
                                        </p:tgtEl>
                                        <p:attrNameLst>
                                          <p:attrName>ppt_h</p:attrName>
                                        </p:attrNameLst>
                                      </p:cBhvr>
                                      <p:tavLst>
                                        <p:tav tm="0">
                                          <p:val>
                                            <p:fltVal val="0"/>
                                          </p:val>
                                        </p:tav>
                                        <p:tav tm="100000">
                                          <p:val>
                                            <p:strVal val="#ppt_h"/>
                                          </p:val>
                                        </p:tav>
                                      </p:tavLst>
                                    </p:anim>
                                    <p:anim calcmode="lin" valueType="num">
                                      <p:cBhvr>
                                        <p:cTn id="48" dur="1000" fill="hold"/>
                                        <p:tgtEl>
                                          <p:spTgt spid="20993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20993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50" fill="hold" nodeType="afterGroup">
                            <p:stCondLst>
                              <p:cond delay="4000"/>
                            </p:stCondLst>
                            <p:childTnLst>
                              <p:par>
                                <p:cTn id="51" presetID="15" presetClass="entr" presetSubtype="0" fill="hold" grpId="0" nodeType="afterEffect">
                                  <p:stCondLst>
                                    <p:cond delay="0"/>
                                  </p:stCondLst>
                                  <p:childTnLst>
                                    <p:set>
                                      <p:cBhvr>
                                        <p:cTn id="52" dur="1" fill="hold">
                                          <p:stCondLst>
                                            <p:cond delay="0"/>
                                          </p:stCondLst>
                                        </p:cTn>
                                        <p:tgtEl>
                                          <p:spTgt spid="209934">
                                            <p:bg/>
                                          </p:spTgt>
                                        </p:tgtEl>
                                        <p:attrNameLst>
                                          <p:attrName>style.visibility</p:attrName>
                                        </p:attrNameLst>
                                      </p:cBhvr>
                                      <p:to>
                                        <p:strVal val="visible"/>
                                      </p:to>
                                    </p:set>
                                    <p:anim calcmode="lin" valueType="num">
                                      <p:cBhvr>
                                        <p:cTn id="53" dur="1000" fill="hold"/>
                                        <p:tgtEl>
                                          <p:spTgt spid="209934">
                                            <p:bg/>
                                          </p:spTgt>
                                        </p:tgtEl>
                                        <p:attrNameLst>
                                          <p:attrName>ppt_w</p:attrName>
                                        </p:attrNameLst>
                                      </p:cBhvr>
                                      <p:tavLst>
                                        <p:tav tm="0">
                                          <p:val>
                                            <p:fltVal val="0"/>
                                          </p:val>
                                        </p:tav>
                                        <p:tav tm="100000">
                                          <p:val>
                                            <p:strVal val="#ppt_w"/>
                                          </p:val>
                                        </p:tav>
                                      </p:tavLst>
                                    </p:anim>
                                    <p:anim calcmode="lin" valueType="num">
                                      <p:cBhvr>
                                        <p:cTn id="54" dur="1000" fill="hold"/>
                                        <p:tgtEl>
                                          <p:spTgt spid="209934">
                                            <p:bg/>
                                          </p:spTgt>
                                        </p:tgtEl>
                                        <p:attrNameLst>
                                          <p:attrName>ppt_h</p:attrName>
                                        </p:attrNameLst>
                                      </p:cBhvr>
                                      <p:tavLst>
                                        <p:tav tm="0">
                                          <p:val>
                                            <p:fltVal val="0"/>
                                          </p:val>
                                        </p:tav>
                                        <p:tav tm="100000">
                                          <p:val>
                                            <p:strVal val="#ppt_h"/>
                                          </p:val>
                                        </p:tav>
                                      </p:tavLst>
                                    </p:anim>
                                    <p:anim calcmode="lin" valueType="num">
                                      <p:cBhvr>
                                        <p:cTn id="55" dur="1000" fill="hold"/>
                                        <p:tgtEl>
                                          <p:spTgt spid="209934">
                                            <p:bg/>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209934">
                                            <p:bg/>
                                          </p:spTgt>
                                        </p:tgtEl>
                                        <p:attrNameLst>
                                          <p:attrName>ppt_y</p:attrName>
                                        </p:attrNameLst>
                                      </p:cBhvr>
                                      <p:tavLst>
                                        <p:tav tm="0" fmla="#ppt_y+(sin(-2*pi*(1-$))*-#ppt_x+cos(-2*pi*(1-$))*(1-#ppt_y))*(1-$)">
                                          <p:val>
                                            <p:fltVal val="0"/>
                                          </p:val>
                                        </p:tav>
                                        <p:tav tm="100000">
                                          <p:val>
                                            <p:fltVal val="1"/>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209934">
                                            <p:txEl>
                                              <p:pRg st="0" end="0"/>
                                            </p:txEl>
                                          </p:spTgt>
                                        </p:tgtEl>
                                        <p:attrNameLst>
                                          <p:attrName>style.visibility</p:attrName>
                                        </p:attrNameLst>
                                      </p:cBhvr>
                                      <p:to>
                                        <p:strVal val="visible"/>
                                      </p:to>
                                    </p:set>
                                    <p:anim calcmode="lin" valueType="num">
                                      <p:cBhvr>
                                        <p:cTn id="59" dur="1000" fill="hold"/>
                                        <p:tgtEl>
                                          <p:spTgt spid="209934">
                                            <p:txEl>
                                              <p:pRg st="0" end="0"/>
                                            </p:txEl>
                                          </p:spTgt>
                                        </p:tgtEl>
                                        <p:attrNameLst>
                                          <p:attrName>ppt_w</p:attrName>
                                        </p:attrNameLst>
                                      </p:cBhvr>
                                      <p:tavLst>
                                        <p:tav tm="0">
                                          <p:val>
                                            <p:fltVal val="0"/>
                                          </p:val>
                                        </p:tav>
                                        <p:tav tm="100000">
                                          <p:val>
                                            <p:strVal val="#ppt_w"/>
                                          </p:val>
                                        </p:tav>
                                      </p:tavLst>
                                    </p:anim>
                                    <p:anim calcmode="lin" valueType="num">
                                      <p:cBhvr>
                                        <p:cTn id="60" dur="1000" fill="hold"/>
                                        <p:tgtEl>
                                          <p:spTgt spid="209934">
                                            <p:txEl>
                                              <p:pRg st="0" end="0"/>
                                            </p:txEl>
                                          </p:spTgt>
                                        </p:tgtEl>
                                        <p:attrNameLst>
                                          <p:attrName>ppt_h</p:attrName>
                                        </p:attrNameLst>
                                      </p:cBhvr>
                                      <p:tavLst>
                                        <p:tav tm="0">
                                          <p:val>
                                            <p:fltVal val="0"/>
                                          </p:val>
                                        </p:tav>
                                        <p:tav tm="100000">
                                          <p:val>
                                            <p:strVal val="#ppt_h"/>
                                          </p:val>
                                        </p:tav>
                                      </p:tavLst>
                                    </p:anim>
                                    <p:anim calcmode="lin" valueType="num">
                                      <p:cBhvr>
                                        <p:cTn id="61" dur="1000" fill="hold"/>
                                        <p:tgtEl>
                                          <p:spTgt spid="20993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20993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5000"/>
                            </p:stCondLst>
                            <p:childTnLst>
                              <p:par>
                                <p:cTn id="64" presetID="15" presetClass="entr" presetSubtype="0" fill="hold" grpId="0" nodeType="afterEffect">
                                  <p:stCondLst>
                                    <p:cond delay="0"/>
                                  </p:stCondLst>
                                  <p:childTnLst>
                                    <p:set>
                                      <p:cBhvr>
                                        <p:cTn id="65" dur="1" fill="hold">
                                          <p:stCondLst>
                                            <p:cond delay="0"/>
                                          </p:stCondLst>
                                        </p:cTn>
                                        <p:tgtEl>
                                          <p:spTgt spid="209935">
                                            <p:bg/>
                                          </p:spTgt>
                                        </p:tgtEl>
                                        <p:attrNameLst>
                                          <p:attrName>style.visibility</p:attrName>
                                        </p:attrNameLst>
                                      </p:cBhvr>
                                      <p:to>
                                        <p:strVal val="visible"/>
                                      </p:to>
                                    </p:set>
                                    <p:anim calcmode="lin" valueType="num">
                                      <p:cBhvr>
                                        <p:cTn id="66" dur="1000" fill="hold"/>
                                        <p:tgtEl>
                                          <p:spTgt spid="209935">
                                            <p:bg/>
                                          </p:spTgt>
                                        </p:tgtEl>
                                        <p:attrNameLst>
                                          <p:attrName>ppt_w</p:attrName>
                                        </p:attrNameLst>
                                      </p:cBhvr>
                                      <p:tavLst>
                                        <p:tav tm="0">
                                          <p:val>
                                            <p:fltVal val="0"/>
                                          </p:val>
                                        </p:tav>
                                        <p:tav tm="100000">
                                          <p:val>
                                            <p:strVal val="#ppt_w"/>
                                          </p:val>
                                        </p:tav>
                                      </p:tavLst>
                                    </p:anim>
                                    <p:anim calcmode="lin" valueType="num">
                                      <p:cBhvr>
                                        <p:cTn id="67" dur="1000" fill="hold"/>
                                        <p:tgtEl>
                                          <p:spTgt spid="209935">
                                            <p:bg/>
                                          </p:spTgt>
                                        </p:tgtEl>
                                        <p:attrNameLst>
                                          <p:attrName>ppt_h</p:attrName>
                                        </p:attrNameLst>
                                      </p:cBhvr>
                                      <p:tavLst>
                                        <p:tav tm="0">
                                          <p:val>
                                            <p:fltVal val="0"/>
                                          </p:val>
                                        </p:tav>
                                        <p:tav tm="100000">
                                          <p:val>
                                            <p:strVal val="#ppt_h"/>
                                          </p:val>
                                        </p:tav>
                                      </p:tavLst>
                                    </p:anim>
                                    <p:anim calcmode="lin" valueType="num">
                                      <p:cBhvr>
                                        <p:cTn id="68" dur="1000" fill="hold"/>
                                        <p:tgtEl>
                                          <p:spTgt spid="209935">
                                            <p:bg/>
                                          </p:spTgt>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209935">
                                            <p:bg/>
                                          </p:spTgt>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grpId="0" nodeType="withEffect">
                                  <p:stCondLst>
                                    <p:cond delay="0"/>
                                  </p:stCondLst>
                                  <p:childTnLst>
                                    <p:set>
                                      <p:cBhvr>
                                        <p:cTn id="71" dur="1" fill="hold">
                                          <p:stCondLst>
                                            <p:cond delay="0"/>
                                          </p:stCondLst>
                                        </p:cTn>
                                        <p:tgtEl>
                                          <p:spTgt spid="209935">
                                            <p:txEl>
                                              <p:pRg st="0" end="0"/>
                                            </p:txEl>
                                          </p:spTgt>
                                        </p:tgtEl>
                                        <p:attrNameLst>
                                          <p:attrName>style.visibility</p:attrName>
                                        </p:attrNameLst>
                                      </p:cBhvr>
                                      <p:to>
                                        <p:strVal val="visible"/>
                                      </p:to>
                                    </p:set>
                                    <p:anim calcmode="lin" valueType="num">
                                      <p:cBhvr>
                                        <p:cTn id="72" dur="1000" fill="hold"/>
                                        <p:tgtEl>
                                          <p:spTgt spid="209935">
                                            <p:txEl>
                                              <p:pRg st="0" end="0"/>
                                            </p:txEl>
                                          </p:spTgt>
                                        </p:tgtEl>
                                        <p:attrNameLst>
                                          <p:attrName>ppt_w</p:attrName>
                                        </p:attrNameLst>
                                      </p:cBhvr>
                                      <p:tavLst>
                                        <p:tav tm="0">
                                          <p:val>
                                            <p:fltVal val="0"/>
                                          </p:val>
                                        </p:tav>
                                        <p:tav tm="100000">
                                          <p:val>
                                            <p:strVal val="#ppt_w"/>
                                          </p:val>
                                        </p:tav>
                                      </p:tavLst>
                                    </p:anim>
                                    <p:anim calcmode="lin" valueType="num">
                                      <p:cBhvr>
                                        <p:cTn id="73" dur="1000" fill="hold"/>
                                        <p:tgtEl>
                                          <p:spTgt spid="209935">
                                            <p:txEl>
                                              <p:pRg st="0" end="0"/>
                                            </p:txEl>
                                          </p:spTgt>
                                        </p:tgtEl>
                                        <p:attrNameLst>
                                          <p:attrName>ppt_h</p:attrName>
                                        </p:attrNameLst>
                                      </p:cBhvr>
                                      <p:tavLst>
                                        <p:tav tm="0">
                                          <p:val>
                                            <p:fltVal val="0"/>
                                          </p:val>
                                        </p:tav>
                                        <p:tav tm="100000">
                                          <p:val>
                                            <p:strVal val="#ppt_h"/>
                                          </p:val>
                                        </p:tav>
                                      </p:tavLst>
                                    </p:anim>
                                    <p:anim calcmode="lin" valueType="num">
                                      <p:cBhvr>
                                        <p:cTn id="74" dur="1000" fill="hold"/>
                                        <p:tgtEl>
                                          <p:spTgt spid="20993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20993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6000"/>
                            </p:stCondLst>
                            <p:childTnLst>
                              <p:par>
                                <p:cTn id="77" presetID="15" presetClass="entr" presetSubtype="0" fill="hold" grpId="0" nodeType="afterEffect">
                                  <p:stCondLst>
                                    <p:cond delay="0"/>
                                  </p:stCondLst>
                                  <p:childTnLst>
                                    <p:set>
                                      <p:cBhvr>
                                        <p:cTn id="78" dur="1" fill="hold">
                                          <p:stCondLst>
                                            <p:cond delay="0"/>
                                          </p:stCondLst>
                                        </p:cTn>
                                        <p:tgtEl>
                                          <p:spTgt spid="209938">
                                            <p:bg/>
                                          </p:spTgt>
                                        </p:tgtEl>
                                        <p:attrNameLst>
                                          <p:attrName>style.visibility</p:attrName>
                                        </p:attrNameLst>
                                      </p:cBhvr>
                                      <p:to>
                                        <p:strVal val="visible"/>
                                      </p:to>
                                    </p:set>
                                    <p:anim calcmode="lin" valueType="num">
                                      <p:cBhvr>
                                        <p:cTn id="79" dur="1000" fill="hold"/>
                                        <p:tgtEl>
                                          <p:spTgt spid="209938">
                                            <p:bg/>
                                          </p:spTgt>
                                        </p:tgtEl>
                                        <p:attrNameLst>
                                          <p:attrName>ppt_w</p:attrName>
                                        </p:attrNameLst>
                                      </p:cBhvr>
                                      <p:tavLst>
                                        <p:tav tm="0">
                                          <p:val>
                                            <p:fltVal val="0"/>
                                          </p:val>
                                        </p:tav>
                                        <p:tav tm="100000">
                                          <p:val>
                                            <p:strVal val="#ppt_w"/>
                                          </p:val>
                                        </p:tav>
                                      </p:tavLst>
                                    </p:anim>
                                    <p:anim calcmode="lin" valueType="num">
                                      <p:cBhvr>
                                        <p:cTn id="80" dur="1000" fill="hold"/>
                                        <p:tgtEl>
                                          <p:spTgt spid="209938">
                                            <p:bg/>
                                          </p:spTgt>
                                        </p:tgtEl>
                                        <p:attrNameLst>
                                          <p:attrName>ppt_h</p:attrName>
                                        </p:attrNameLst>
                                      </p:cBhvr>
                                      <p:tavLst>
                                        <p:tav tm="0">
                                          <p:val>
                                            <p:fltVal val="0"/>
                                          </p:val>
                                        </p:tav>
                                        <p:tav tm="100000">
                                          <p:val>
                                            <p:strVal val="#ppt_h"/>
                                          </p:val>
                                        </p:tav>
                                      </p:tavLst>
                                    </p:anim>
                                    <p:anim calcmode="lin" valueType="num">
                                      <p:cBhvr>
                                        <p:cTn id="81" dur="1000" fill="hold"/>
                                        <p:tgtEl>
                                          <p:spTgt spid="209938">
                                            <p:bg/>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09938">
                                            <p:bg/>
                                          </p:spTgt>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grpId="0" nodeType="withEffect">
                                  <p:stCondLst>
                                    <p:cond delay="0"/>
                                  </p:stCondLst>
                                  <p:childTnLst>
                                    <p:set>
                                      <p:cBhvr>
                                        <p:cTn id="84" dur="1" fill="hold">
                                          <p:stCondLst>
                                            <p:cond delay="0"/>
                                          </p:stCondLst>
                                        </p:cTn>
                                        <p:tgtEl>
                                          <p:spTgt spid="209938">
                                            <p:txEl>
                                              <p:pRg st="0" end="0"/>
                                            </p:txEl>
                                          </p:spTgt>
                                        </p:tgtEl>
                                        <p:attrNameLst>
                                          <p:attrName>style.visibility</p:attrName>
                                        </p:attrNameLst>
                                      </p:cBhvr>
                                      <p:to>
                                        <p:strVal val="visible"/>
                                      </p:to>
                                    </p:set>
                                    <p:anim calcmode="lin" valueType="num">
                                      <p:cBhvr>
                                        <p:cTn id="85" dur="1000" fill="hold"/>
                                        <p:tgtEl>
                                          <p:spTgt spid="209938">
                                            <p:txEl>
                                              <p:pRg st="0" end="0"/>
                                            </p:txEl>
                                          </p:spTgt>
                                        </p:tgtEl>
                                        <p:attrNameLst>
                                          <p:attrName>ppt_w</p:attrName>
                                        </p:attrNameLst>
                                      </p:cBhvr>
                                      <p:tavLst>
                                        <p:tav tm="0">
                                          <p:val>
                                            <p:fltVal val="0"/>
                                          </p:val>
                                        </p:tav>
                                        <p:tav tm="100000">
                                          <p:val>
                                            <p:strVal val="#ppt_w"/>
                                          </p:val>
                                        </p:tav>
                                      </p:tavLst>
                                    </p:anim>
                                    <p:anim calcmode="lin" valueType="num">
                                      <p:cBhvr>
                                        <p:cTn id="86" dur="1000" fill="hold"/>
                                        <p:tgtEl>
                                          <p:spTgt spid="209938">
                                            <p:txEl>
                                              <p:pRg st="0" end="0"/>
                                            </p:txEl>
                                          </p:spTgt>
                                        </p:tgtEl>
                                        <p:attrNameLst>
                                          <p:attrName>ppt_h</p:attrName>
                                        </p:attrNameLst>
                                      </p:cBhvr>
                                      <p:tavLst>
                                        <p:tav tm="0">
                                          <p:val>
                                            <p:fltVal val="0"/>
                                          </p:val>
                                        </p:tav>
                                        <p:tav tm="100000">
                                          <p:val>
                                            <p:strVal val="#ppt_h"/>
                                          </p:val>
                                        </p:tav>
                                      </p:tavLst>
                                    </p:anim>
                                    <p:anim calcmode="lin" valueType="num">
                                      <p:cBhvr>
                                        <p:cTn id="87" dur="1000" fill="hold"/>
                                        <p:tgtEl>
                                          <p:spTgt spid="20993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20993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89" fill="hold" nodeType="afterGroup">
                            <p:stCondLst>
                              <p:cond delay="7000"/>
                            </p:stCondLst>
                            <p:childTnLst>
                              <p:par>
                                <p:cTn id="90" presetID="15" presetClass="entr" presetSubtype="0" fill="hold" grpId="0" nodeType="afterEffect">
                                  <p:stCondLst>
                                    <p:cond delay="0"/>
                                  </p:stCondLst>
                                  <p:childTnLst>
                                    <p:set>
                                      <p:cBhvr>
                                        <p:cTn id="91" dur="1" fill="hold">
                                          <p:stCondLst>
                                            <p:cond delay="0"/>
                                          </p:stCondLst>
                                        </p:cTn>
                                        <p:tgtEl>
                                          <p:spTgt spid="209939">
                                            <p:bg/>
                                          </p:spTgt>
                                        </p:tgtEl>
                                        <p:attrNameLst>
                                          <p:attrName>style.visibility</p:attrName>
                                        </p:attrNameLst>
                                      </p:cBhvr>
                                      <p:to>
                                        <p:strVal val="visible"/>
                                      </p:to>
                                    </p:set>
                                    <p:anim calcmode="lin" valueType="num">
                                      <p:cBhvr>
                                        <p:cTn id="92" dur="1000" fill="hold"/>
                                        <p:tgtEl>
                                          <p:spTgt spid="209939">
                                            <p:bg/>
                                          </p:spTgt>
                                        </p:tgtEl>
                                        <p:attrNameLst>
                                          <p:attrName>ppt_w</p:attrName>
                                        </p:attrNameLst>
                                      </p:cBhvr>
                                      <p:tavLst>
                                        <p:tav tm="0">
                                          <p:val>
                                            <p:fltVal val="0"/>
                                          </p:val>
                                        </p:tav>
                                        <p:tav tm="100000">
                                          <p:val>
                                            <p:strVal val="#ppt_w"/>
                                          </p:val>
                                        </p:tav>
                                      </p:tavLst>
                                    </p:anim>
                                    <p:anim calcmode="lin" valueType="num">
                                      <p:cBhvr>
                                        <p:cTn id="93" dur="1000" fill="hold"/>
                                        <p:tgtEl>
                                          <p:spTgt spid="209939">
                                            <p:bg/>
                                          </p:spTgt>
                                        </p:tgtEl>
                                        <p:attrNameLst>
                                          <p:attrName>ppt_h</p:attrName>
                                        </p:attrNameLst>
                                      </p:cBhvr>
                                      <p:tavLst>
                                        <p:tav tm="0">
                                          <p:val>
                                            <p:fltVal val="0"/>
                                          </p:val>
                                        </p:tav>
                                        <p:tav tm="100000">
                                          <p:val>
                                            <p:strVal val="#ppt_h"/>
                                          </p:val>
                                        </p:tav>
                                      </p:tavLst>
                                    </p:anim>
                                    <p:anim calcmode="lin" valueType="num">
                                      <p:cBhvr>
                                        <p:cTn id="94" dur="1000" fill="hold"/>
                                        <p:tgtEl>
                                          <p:spTgt spid="209939">
                                            <p:bg/>
                                          </p:spTgt>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209939">
                                            <p:bg/>
                                          </p:spTgt>
                                        </p:tgtEl>
                                        <p:attrNameLst>
                                          <p:attrName>ppt_y</p:attrName>
                                        </p:attrNameLst>
                                      </p:cBhvr>
                                      <p:tavLst>
                                        <p:tav tm="0" fmla="#ppt_y+(sin(-2*pi*(1-$))*-#ppt_x+cos(-2*pi*(1-$))*(1-#ppt_y))*(1-$)">
                                          <p:val>
                                            <p:fltVal val="0"/>
                                          </p:val>
                                        </p:tav>
                                        <p:tav tm="100000">
                                          <p:val>
                                            <p:fltVal val="1"/>
                                          </p:val>
                                        </p:tav>
                                      </p:tavLst>
                                    </p:anim>
                                  </p:childTnLst>
                                </p:cTn>
                              </p:par>
                              <p:par>
                                <p:cTn id="96" presetID="15" presetClass="entr" presetSubtype="0" fill="hold" grpId="0" nodeType="withEffect">
                                  <p:stCondLst>
                                    <p:cond delay="0"/>
                                  </p:stCondLst>
                                  <p:childTnLst>
                                    <p:set>
                                      <p:cBhvr>
                                        <p:cTn id="97" dur="1" fill="hold">
                                          <p:stCondLst>
                                            <p:cond delay="0"/>
                                          </p:stCondLst>
                                        </p:cTn>
                                        <p:tgtEl>
                                          <p:spTgt spid="209939">
                                            <p:txEl>
                                              <p:pRg st="0" end="0"/>
                                            </p:txEl>
                                          </p:spTgt>
                                        </p:tgtEl>
                                        <p:attrNameLst>
                                          <p:attrName>style.visibility</p:attrName>
                                        </p:attrNameLst>
                                      </p:cBhvr>
                                      <p:to>
                                        <p:strVal val="visible"/>
                                      </p:to>
                                    </p:set>
                                    <p:anim calcmode="lin" valueType="num">
                                      <p:cBhvr>
                                        <p:cTn id="98" dur="1000" fill="hold"/>
                                        <p:tgtEl>
                                          <p:spTgt spid="209939">
                                            <p:txEl>
                                              <p:pRg st="0" end="0"/>
                                            </p:txEl>
                                          </p:spTgt>
                                        </p:tgtEl>
                                        <p:attrNameLst>
                                          <p:attrName>ppt_w</p:attrName>
                                        </p:attrNameLst>
                                      </p:cBhvr>
                                      <p:tavLst>
                                        <p:tav tm="0">
                                          <p:val>
                                            <p:fltVal val="0"/>
                                          </p:val>
                                        </p:tav>
                                        <p:tav tm="100000">
                                          <p:val>
                                            <p:strVal val="#ppt_w"/>
                                          </p:val>
                                        </p:tav>
                                      </p:tavLst>
                                    </p:anim>
                                    <p:anim calcmode="lin" valueType="num">
                                      <p:cBhvr>
                                        <p:cTn id="99" dur="1000" fill="hold"/>
                                        <p:tgtEl>
                                          <p:spTgt spid="209939">
                                            <p:txEl>
                                              <p:pRg st="0" end="0"/>
                                            </p:txEl>
                                          </p:spTgt>
                                        </p:tgtEl>
                                        <p:attrNameLst>
                                          <p:attrName>ppt_h</p:attrName>
                                        </p:attrNameLst>
                                      </p:cBhvr>
                                      <p:tavLst>
                                        <p:tav tm="0">
                                          <p:val>
                                            <p:fltVal val="0"/>
                                          </p:val>
                                        </p:tav>
                                        <p:tav tm="100000">
                                          <p:val>
                                            <p:strVal val="#ppt_h"/>
                                          </p:val>
                                        </p:tav>
                                      </p:tavLst>
                                    </p:anim>
                                    <p:anim calcmode="lin" valueType="num">
                                      <p:cBhvr>
                                        <p:cTn id="100" dur="1000" fill="hold"/>
                                        <p:tgtEl>
                                          <p:spTgt spid="20993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1" dur="1000" fill="hold"/>
                                        <p:tgtEl>
                                          <p:spTgt spid="20993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02" fill="hold" nodeType="afterGroup">
                            <p:stCondLst>
                              <p:cond delay="8000"/>
                            </p:stCondLst>
                            <p:childTnLst>
                              <p:par>
                                <p:cTn id="103" presetID="15" presetClass="entr" presetSubtype="0" fill="hold" grpId="0" nodeType="afterEffect">
                                  <p:stCondLst>
                                    <p:cond delay="0"/>
                                  </p:stCondLst>
                                  <p:childTnLst>
                                    <p:set>
                                      <p:cBhvr>
                                        <p:cTn id="104" dur="1" fill="hold">
                                          <p:stCondLst>
                                            <p:cond delay="0"/>
                                          </p:stCondLst>
                                        </p:cTn>
                                        <p:tgtEl>
                                          <p:spTgt spid="209940">
                                            <p:bg/>
                                          </p:spTgt>
                                        </p:tgtEl>
                                        <p:attrNameLst>
                                          <p:attrName>style.visibility</p:attrName>
                                        </p:attrNameLst>
                                      </p:cBhvr>
                                      <p:to>
                                        <p:strVal val="visible"/>
                                      </p:to>
                                    </p:set>
                                    <p:anim calcmode="lin" valueType="num">
                                      <p:cBhvr>
                                        <p:cTn id="105" dur="1000" fill="hold"/>
                                        <p:tgtEl>
                                          <p:spTgt spid="209940">
                                            <p:bg/>
                                          </p:spTgt>
                                        </p:tgtEl>
                                        <p:attrNameLst>
                                          <p:attrName>ppt_w</p:attrName>
                                        </p:attrNameLst>
                                      </p:cBhvr>
                                      <p:tavLst>
                                        <p:tav tm="0">
                                          <p:val>
                                            <p:fltVal val="0"/>
                                          </p:val>
                                        </p:tav>
                                        <p:tav tm="100000">
                                          <p:val>
                                            <p:strVal val="#ppt_w"/>
                                          </p:val>
                                        </p:tav>
                                      </p:tavLst>
                                    </p:anim>
                                    <p:anim calcmode="lin" valueType="num">
                                      <p:cBhvr>
                                        <p:cTn id="106" dur="1000" fill="hold"/>
                                        <p:tgtEl>
                                          <p:spTgt spid="209940">
                                            <p:bg/>
                                          </p:spTgt>
                                        </p:tgtEl>
                                        <p:attrNameLst>
                                          <p:attrName>ppt_h</p:attrName>
                                        </p:attrNameLst>
                                      </p:cBhvr>
                                      <p:tavLst>
                                        <p:tav tm="0">
                                          <p:val>
                                            <p:fltVal val="0"/>
                                          </p:val>
                                        </p:tav>
                                        <p:tav tm="100000">
                                          <p:val>
                                            <p:strVal val="#ppt_h"/>
                                          </p:val>
                                        </p:tav>
                                      </p:tavLst>
                                    </p:anim>
                                    <p:anim calcmode="lin" valueType="num">
                                      <p:cBhvr>
                                        <p:cTn id="107" dur="1000" fill="hold"/>
                                        <p:tgtEl>
                                          <p:spTgt spid="209940">
                                            <p:bg/>
                                          </p:spTgt>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209940">
                                            <p:bg/>
                                          </p:spTgt>
                                        </p:tgtEl>
                                        <p:attrNameLst>
                                          <p:attrName>ppt_y</p:attrName>
                                        </p:attrNameLst>
                                      </p:cBhvr>
                                      <p:tavLst>
                                        <p:tav tm="0" fmla="#ppt_y+(sin(-2*pi*(1-$))*-#ppt_x+cos(-2*pi*(1-$))*(1-#ppt_y))*(1-$)">
                                          <p:val>
                                            <p:fltVal val="0"/>
                                          </p:val>
                                        </p:tav>
                                        <p:tav tm="100000">
                                          <p:val>
                                            <p:fltVal val="1"/>
                                          </p:val>
                                        </p:tav>
                                      </p:tavLst>
                                    </p:anim>
                                  </p:childTnLst>
                                </p:cTn>
                              </p:par>
                              <p:par>
                                <p:cTn id="109" presetID="15" presetClass="entr" presetSubtype="0" fill="hold" grpId="0" nodeType="withEffect">
                                  <p:stCondLst>
                                    <p:cond delay="0"/>
                                  </p:stCondLst>
                                  <p:childTnLst>
                                    <p:set>
                                      <p:cBhvr>
                                        <p:cTn id="110" dur="1" fill="hold">
                                          <p:stCondLst>
                                            <p:cond delay="0"/>
                                          </p:stCondLst>
                                        </p:cTn>
                                        <p:tgtEl>
                                          <p:spTgt spid="209940">
                                            <p:txEl>
                                              <p:pRg st="0" end="0"/>
                                            </p:txEl>
                                          </p:spTgt>
                                        </p:tgtEl>
                                        <p:attrNameLst>
                                          <p:attrName>style.visibility</p:attrName>
                                        </p:attrNameLst>
                                      </p:cBhvr>
                                      <p:to>
                                        <p:strVal val="visible"/>
                                      </p:to>
                                    </p:set>
                                    <p:anim calcmode="lin" valueType="num">
                                      <p:cBhvr>
                                        <p:cTn id="111" dur="1000" fill="hold"/>
                                        <p:tgtEl>
                                          <p:spTgt spid="209940">
                                            <p:txEl>
                                              <p:pRg st="0" end="0"/>
                                            </p:txEl>
                                          </p:spTgt>
                                        </p:tgtEl>
                                        <p:attrNameLst>
                                          <p:attrName>ppt_w</p:attrName>
                                        </p:attrNameLst>
                                      </p:cBhvr>
                                      <p:tavLst>
                                        <p:tav tm="0">
                                          <p:val>
                                            <p:fltVal val="0"/>
                                          </p:val>
                                        </p:tav>
                                        <p:tav tm="100000">
                                          <p:val>
                                            <p:strVal val="#ppt_w"/>
                                          </p:val>
                                        </p:tav>
                                      </p:tavLst>
                                    </p:anim>
                                    <p:anim calcmode="lin" valueType="num">
                                      <p:cBhvr>
                                        <p:cTn id="112" dur="1000" fill="hold"/>
                                        <p:tgtEl>
                                          <p:spTgt spid="209940">
                                            <p:txEl>
                                              <p:pRg st="0" end="0"/>
                                            </p:txEl>
                                          </p:spTgt>
                                        </p:tgtEl>
                                        <p:attrNameLst>
                                          <p:attrName>ppt_h</p:attrName>
                                        </p:attrNameLst>
                                      </p:cBhvr>
                                      <p:tavLst>
                                        <p:tav tm="0">
                                          <p:val>
                                            <p:fltVal val="0"/>
                                          </p:val>
                                        </p:tav>
                                        <p:tav tm="100000">
                                          <p:val>
                                            <p:strVal val="#ppt_h"/>
                                          </p:val>
                                        </p:tav>
                                      </p:tavLst>
                                    </p:anim>
                                    <p:anim calcmode="lin" valueType="num">
                                      <p:cBhvr>
                                        <p:cTn id="113" dur="1000" fill="hold"/>
                                        <p:tgtEl>
                                          <p:spTgt spid="20994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20994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5" fill="hold" nodeType="afterGroup">
                            <p:stCondLst>
                              <p:cond delay="9000"/>
                            </p:stCondLst>
                            <p:childTnLst>
                              <p:par>
                                <p:cTn id="116" presetID="15" presetClass="entr" presetSubtype="0" fill="hold" grpId="0" nodeType="afterEffect">
                                  <p:stCondLst>
                                    <p:cond delay="0"/>
                                  </p:stCondLst>
                                  <p:childTnLst>
                                    <p:set>
                                      <p:cBhvr>
                                        <p:cTn id="117" dur="1" fill="hold">
                                          <p:stCondLst>
                                            <p:cond delay="0"/>
                                          </p:stCondLst>
                                        </p:cTn>
                                        <p:tgtEl>
                                          <p:spTgt spid="209932"/>
                                        </p:tgtEl>
                                        <p:attrNameLst>
                                          <p:attrName>style.visibility</p:attrName>
                                        </p:attrNameLst>
                                      </p:cBhvr>
                                      <p:to>
                                        <p:strVal val="visible"/>
                                      </p:to>
                                    </p:set>
                                    <p:anim calcmode="lin" valueType="num">
                                      <p:cBhvr>
                                        <p:cTn id="118" dur="1000" fill="hold"/>
                                        <p:tgtEl>
                                          <p:spTgt spid="209932"/>
                                        </p:tgtEl>
                                        <p:attrNameLst>
                                          <p:attrName>ppt_w</p:attrName>
                                        </p:attrNameLst>
                                      </p:cBhvr>
                                      <p:tavLst>
                                        <p:tav tm="0">
                                          <p:val>
                                            <p:fltVal val="0"/>
                                          </p:val>
                                        </p:tav>
                                        <p:tav tm="100000">
                                          <p:val>
                                            <p:strVal val="#ppt_w"/>
                                          </p:val>
                                        </p:tav>
                                      </p:tavLst>
                                    </p:anim>
                                    <p:anim calcmode="lin" valueType="num">
                                      <p:cBhvr>
                                        <p:cTn id="119" dur="1000" fill="hold"/>
                                        <p:tgtEl>
                                          <p:spTgt spid="209932"/>
                                        </p:tgtEl>
                                        <p:attrNameLst>
                                          <p:attrName>ppt_h</p:attrName>
                                        </p:attrNameLst>
                                      </p:cBhvr>
                                      <p:tavLst>
                                        <p:tav tm="0">
                                          <p:val>
                                            <p:fltVal val="0"/>
                                          </p:val>
                                        </p:tav>
                                        <p:tav tm="100000">
                                          <p:val>
                                            <p:strVal val="#ppt_h"/>
                                          </p:val>
                                        </p:tav>
                                      </p:tavLst>
                                    </p:anim>
                                    <p:anim calcmode="lin" valueType="num">
                                      <p:cBhvr>
                                        <p:cTn id="120" dur="1000" fill="hold"/>
                                        <p:tgtEl>
                                          <p:spTgt spid="209932"/>
                                        </p:tgtEl>
                                        <p:attrNameLst>
                                          <p:attrName>ppt_x</p:attrName>
                                        </p:attrNameLst>
                                      </p:cBhvr>
                                      <p:tavLst>
                                        <p:tav tm="0" fmla="#ppt_x+(cos(-2*pi*(1-$))*-#ppt_x-sin(-2*pi*(1-$))*(1-#ppt_y))*(1-$)">
                                          <p:val>
                                            <p:fltVal val="0"/>
                                          </p:val>
                                        </p:tav>
                                        <p:tav tm="100000">
                                          <p:val>
                                            <p:fltVal val="1"/>
                                          </p:val>
                                        </p:tav>
                                      </p:tavLst>
                                    </p:anim>
                                    <p:anim calcmode="lin" valueType="num">
                                      <p:cBhvr>
                                        <p:cTn id="121" dur="1000" fill="hold"/>
                                        <p:tgtEl>
                                          <p:spTgt spid="20993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4" grpId="0" build="allAtOnce" animBg="1"/>
      <p:bldP spid="209926" grpId="0" build="allAtOnce" animBg="1"/>
      <p:bldP spid="209932" grpId="0" animBg="1"/>
      <p:bldP spid="209933" grpId="0" build="allAtOnce" animBg="1"/>
      <p:bldP spid="209934" grpId="0" build="allAtOnce" animBg="1"/>
      <p:bldP spid="209935" grpId="0" build="allAtOnce" animBg="1"/>
      <p:bldP spid="209938" grpId="0" build="allAtOnce" animBg="1"/>
      <p:bldP spid="209939" grpId="0" build="allAtOnce" animBg="1"/>
      <p:bldP spid="209940" grpId="0" build="allAtOnce"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5638800" y="-152400"/>
            <a:ext cx="3505200" cy="1169988"/>
          </a:xfrm>
        </p:spPr>
        <p:txBody>
          <a:bodyPr/>
          <a:lstStyle/>
          <a:p>
            <a:pPr eaLnBrk="1" hangingPunct="1">
              <a:defRPr/>
            </a:pPr>
            <a:r>
              <a:rPr lang="en-US" sz="4800" b="1" i="1">
                <a:latin typeface="Times New Roman" charset="0"/>
                <a:ea typeface="ＭＳ Ｐゴシック" charset="0"/>
                <a:cs typeface="ＭＳ Ｐゴシック" charset="0"/>
              </a:rPr>
              <a:t>China, 1981</a:t>
            </a:r>
          </a:p>
        </p:txBody>
      </p:sp>
      <p:pic>
        <p:nvPicPr>
          <p:cNvPr id="61444" name="Picture 4"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19400"/>
            <a:ext cx="6248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7" descr="China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57200"/>
            <a:ext cx="4476750"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8" descr="China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72050" y="3657600"/>
            <a:ext cx="44767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descr="China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48250" y="838200"/>
            <a:ext cx="44767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Click="0" advTm="1400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61444"/>
                                        </p:tgtEl>
                                        <p:attrNameLst>
                                          <p:attrName>style.visibility</p:attrName>
                                        </p:attrNameLst>
                                      </p:cBhvr>
                                      <p:to>
                                        <p:strVal val="visible"/>
                                      </p:to>
                                    </p:set>
                                    <p:animEffect transition="in" filter="checkerboard(across)">
                                      <p:cBhvr>
                                        <p:cTn id="7" dur="500"/>
                                        <p:tgtEl>
                                          <p:spTgt spid="61444"/>
                                        </p:tgtEl>
                                      </p:cBhvr>
                                    </p:animEffect>
                                  </p:childTnLst>
                                </p:cTn>
                              </p:par>
                            </p:childTnLst>
                          </p:cTn>
                        </p:par>
                        <p:par>
                          <p:cTn id="8" fill="hold" nodeType="afterGroup">
                            <p:stCondLst>
                              <p:cond delay="1500"/>
                            </p:stCondLst>
                            <p:childTnLst>
                              <p:par>
                                <p:cTn id="9" presetID="5" presetClass="entr" presetSubtype="10" fill="hold" nodeType="afterEffect">
                                  <p:stCondLst>
                                    <p:cond delay="1000"/>
                                  </p:stCondLst>
                                  <p:childTnLst>
                                    <p:set>
                                      <p:cBhvr>
                                        <p:cTn id="10" dur="1" fill="hold">
                                          <p:stCondLst>
                                            <p:cond delay="0"/>
                                          </p:stCondLst>
                                        </p:cTn>
                                        <p:tgtEl>
                                          <p:spTgt spid="61446"/>
                                        </p:tgtEl>
                                        <p:attrNameLst>
                                          <p:attrName>style.visibility</p:attrName>
                                        </p:attrNameLst>
                                      </p:cBhvr>
                                      <p:to>
                                        <p:strVal val="visible"/>
                                      </p:to>
                                    </p:set>
                                    <p:animEffect transition="in" filter="checkerboard(across)">
                                      <p:cBhvr>
                                        <p:cTn id="11" dur="500"/>
                                        <p:tgtEl>
                                          <p:spTgt spid="61446"/>
                                        </p:tgtEl>
                                      </p:cBhvr>
                                    </p:animEffect>
                                  </p:childTnLst>
                                </p:cTn>
                              </p:par>
                            </p:childTnLst>
                          </p:cTn>
                        </p:par>
                        <p:par>
                          <p:cTn id="12" fill="hold" nodeType="afterGroup">
                            <p:stCondLst>
                              <p:cond delay="3000"/>
                            </p:stCondLst>
                            <p:childTnLst>
                              <p:par>
                                <p:cTn id="13" presetID="5" presetClass="entr" presetSubtype="10" fill="hold" nodeType="afterEffect">
                                  <p:stCondLst>
                                    <p:cond delay="1000"/>
                                  </p:stCondLst>
                                  <p:childTnLst>
                                    <p:set>
                                      <p:cBhvr>
                                        <p:cTn id="14" dur="1" fill="hold">
                                          <p:stCondLst>
                                            <p:cond delay="0"/>
                                          </p:stCondLst>
                                        </p:cTn>
                                        <p:tgtEl>
                                          <p:spTgt spid="61448"/>
                                        </p:tgtEl>
                                        <p:attrNameLst>
                                          <p:attrName>style.visibility</p:attrName>
                                        </p:attrNameLst>
                                      </p:cBhvr>
                                      <p:to>
                                        <p:strVal val="visible"/>
                                      </p:to>
                                    </p:set>
                                    <p:animEffect transition="in" filter="checkerboard(across)">
                                      <p:cBhvr>
                                        <p:cTn id="15" dur="500"/>
                                        <p:tgtEl>
                                          <p:spTgt spid="61448"/>
                                        </p:tgtEl>
                                      </p:cBhvr>
                                    </p:animEffect>
                                  </p:childTnLst>
                                </p:cTn>
                              </p:par>
                            </p:childTnLst>
                          </p:cTn>
                        </p:par>
                        <p:par>
                          <p:cTn id="16" fill="hold" nodeType="afterGroup">
                            <p:stCondLst>
                              <p:cond delay="4500"/>
                            </p:stCondLst>
                            <p:childTnLst>
                              <p:par>
                                <p:cTn id="17" presetID="5" presetClass="entr" presetSubtype="10" fill="hold" nodeType="afterEffect">
                                  <p:stCondLst>
                                    <p:cond delay="1000"/>
                                  </p:stCondLst>
                                  <p:childTnLst>
                                    <p:set>
                                      <p:cBhvr>
                                        <p:cTn id="18" dur="1" fill="hold">
                                          <p:stCondLst>
                                            <p:cond delay="0"/>
                                          </p:stCondLst>
                                        </p:cTn>
                                        <p:tgtEl>
                                          <p:spTgt spid="61447"/>
                                        </p:tgtEl>
                                        <p:attrNameLst>
                                          <p:attrName>style.visibility</p:attrName>
                                        </p:attrNameLst>
                                      </p:cBhvr>
                                      <p:to>
                                        <p:strVal val="visible"/>
                                      </p:to>
                                    </p:set>
                                    <p:animEffect transition="in" filter="checkerboard(across)">
                                      <p:cBhvr>
                                        <p:cTn id="19" dur="500"/>
                                        <p:tgtEl>
                                          <p:spTgt spid="61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5613" y="0"/>
            <a:ext cx="4878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Rectangle 2"/>
          <p:cNvSpPr>
            <a:spLocks noGrp="1" noChangeArrowheads="1"/>
          </p:cNvSpPr>
          <p:nvPr>
            <p:ph type="title"/>
          </p:nvPr>
        </p:nvSpPr>
        <p:spPr>
          <a:xfrm>
            <a:off x="5181600" y="76200"/>
            <a:ext cx="3962400" cy="865188"/>
          </a:xfrm>
        </p:spPr>
        <p:txBody>
          <a:bodyPr/>
          <a:lstStyle/>
          <a:p>
            <a:pPr eaLnBrk="1" hangingPunct="1">
              <a:defRPr/>
            </a:pPr>
            <a:r>
              <a:rPr lang="en-US" b="1" i="1" dirty="0" smtClean="0">
                <a:latin typeface="Times New Roman" charset="0"/>
                <a:ea typeface="ＭＳ Ｐゴシック" charset="0"/>
                <a:cs typeface="ＭＳ Ｐゴシック" charset="0"/>
              </a:rPr>
              <a:t>Marriage, 1983</a:t>
            </a:r>
            <a:endParaRPr lang="en-US" b="1" i="1" dirty="0">
              <a:latin typeface="Times New Roman" charset="0"/>
              <a:ea typeface="ＭＳ Ｐゴシック" charset="0"/>
              <a:cs typeface="ＭＳ Ｐゴシック" charset="0"/>
            </a:endParaRPr>
          </a:p>
        </p:txBody>
      </p:sp>
      <p:pic>
        <p:nvPicPr>
          <p:cNvPr id="62470" name="Picture 6" descr="Engagem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36575"/>
            <a:ext cx="4343400" cy="632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250825" y="5661025"/>
            <a:ext cx="3962400" cy="865188"/>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eaLnBrk="1" hangingPunct="1">
              <a:defRPr/>
            </a:pPr>
            <a:r>
              <a:rPr lang="en-US" b="1" i="1" smtClean="0">
                <a:latin typeface="Times New Roman" charset="0"/>
                <a:ea typeface="ＭＳ Ｐゴシック" charset="0"/>
                <a:cs typeface="ＭＳ Ｐゴシック" charset="0"/>
              </a:rPr>
              <a:t>Romance, 1982</a:t>
            </a:r>
            <a:endParaRPr lang="en-US" b="1" i="1" dirty="0">
              <a:latin typeface="Times New Roman" charset="0"/>
              <a:ea typeface="ＭＳ Ｐゴシック" charset="0"/>
              <a:cs typeface="ＭＳ Ｐゴシック" charset="0"/>
            </a:endParaRPr>
          </a:p>
        </p:txBody>
      </p:sp>
    </p:spTree>
  </p:cSld>
  <p:clrMapOvr>
    <a:masterClrMapping/>
  </p:clrMapOvr>
  <p:transition xmlns:p14="http://schemas.microsoft.com/office/powerpoint/2010/main" advClick="0" advTm="1300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62470"/>
                                        </p:tgtEl>
                                        <p:attrNameLst>
                                          <p:attrName>style.visibility</p:attrName>
                                        </p:attrNameLst>
                                      </p:cBhvr>
                                      <p:to>
                                        <p:strVal val="visible"/>
                                      </p:to>
                                    </p:set>
                                    <p:animEffect transition="in" filter="blinds(horizontal)">
                                      <p:cBhvr>
                                        <p:cTn id="7" dur="2000"/>
                                        <p:tgtEl>
                                          <p:spTgt spid="62470"/>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title"/>
          </p:nvPr>
        </p:nvSpPr>
        <p:spPr/>
        <p:txBody>
          <a:bodyPr/>
          <a:lstStyle/>
          <a:p>
            <a:pPr eaLnBrk="1" hangingPunct="1">
              <a:defRPr/>
            </a:pPr>
            <a:r>
              <a:rPr lang="en-US" smtClean="0">
                <a:cs typeface="+mj-cs"/>
              </a:rPr>
              <a:t>Influence Towards Evil</a:t>
            </a:r>
          </a:p>
        </p:txBody>
      </p:sp>
      <p:sp>
        <p:nvSpPr>
          <p:cNvPr id="311299" name="Rectangle 3"/>
          <p:cNvSpPr>
            <a:spLocks noGrp="1" noChangeArrowheads="1"/>
          </p:cNvSpPr>
          <p:nvPr>
            <p:ph type="body" idx="1"/>
          </p:nvPr>
        </p:nvSpPr>
        <p:spPr>
          <a:xfrm>
            <a:off x="304800" y="6172200"/>
            <a:ext cx="2819400" cy="609600"/>
          </a:xfrm>
        </p:spPr>
        <p:txBody>
          <a:bodyPr/>
          <a:lstStyle/>
          <a:p>
            <a:pPr algn="ctr" eaLnBrk="1" hangingPunct="1">
              <a:buFont typeface="Wingdings" charset="0"/>
              <a:buNone/>
              <a:defRPr/>
            </a:pPr>
            <a:r>
              <a:rPr lang="en-US" b="1" smtClean="0">
                <a:cs typeface="+mn-cs"/>
              </a:rPr>
              <a:t>20 April 1889</a:t>
            </a:r>
          </a:p>
        </p:txBody>
      </p:sp>
      <p:pic>
        <p:nvPicPr>
          <p:cNvPr id="311300" name="Picture 4" descr="Hitler9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3276600"/>
            <a:ext cx="2062163"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1" name="Picture 5" descr="Hitler3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76600" y="1371600"/>
            <a:ext cx="5289550" cy="432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2" name="Rectangle 6"/>
          <p:cNvSpPr>
            <a:spLocks noChangeArrowheads="1"/>
          </p:cNvSpPr>
          <p:nvPr/>
        </p:nvSpPr>
        <p:spPr bwMode="auto">
          <a:xfrm>
            <a:off x="4724400" y="6172200"/>
            <a:ext cx="2819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eaLnBrk="1" hangingPunct="1">
              <a:spcBef>
                <a:spcPct val="20000"/>
              </a:spcBef>
              <a:buClr>
                <a:schemeClr val="hlink"/>
              </a:buClr>
              <a:buSzPct val="75000"/>
              <a:buFont typeface="Wingdings" charset="0"/>
              <a:buNone/>
              <a:defRPr/>
            </a:pPr>
            <a:r>
              <a:rPr lang="en-US" sz="3200" b="1">
                <a:effectLst>
                  <a:outerShdw blurRad="38100" dist="38100" dir="2700000" algn="tl">
                    <a:srgbClr val="000000"/>
                  </a:outerShdw>
                </a:effectLst>
              </a:rPr>
              <a:t>Adolf Hitler</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11300"/>
                                        </p:tgtEl>
                                        <p:attrNameLst>
                                          <p:attrName>style.visibility</p:attrName>
                                        </p:attrNameLst>
                                      </p:cBhvr>
                                      <p:to>
                                        <p:strVal val="visible"/>
                                      </p:to>
                                    </p:set>
                                    <p:animEffect transition="in" filter="blinds(horizontal)">
                                      <p:cBhvr>
                                        <p:cTn id="7" dur="500"/>
                                        <p:tgtEl>
                                          <p:spTgt spid="3113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11299">
                                            <p:txEl>
                                              <p:pRg st="0" end="0"/>
                                            </p:txEl>
                                          </p:spTgt>
                                        </p:tgtEl>
                                        <p:attrNameLst>
                                          <p:attrName>style.visibility</p:attrName>
                                        </p:attrNameLst>
                                      </p:cBhvr>
                                      <p:to>
                                        <p:strVal val="visible"/>
                                      </p:to>
                                    </p:set>
                                    <p:animEffect transition="in" filter="blinds(horizontal)">
                                      <p:cBhvr>
                                        <p:cTn id="12" dur="500"/>
                                        <p:tgtEl>
                                          <p:spTgt spid="31129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11301"/>
                                        </p:tgtEl>
                                        <p:attrNameLst>
                                          <p:attrName>style.visibility</p:attrName>
                                        </p:attrNameLst>
                                      </p:cBhvr>
                                      <p:to>
                                        <p:strVal val="visible"/>
                                      </p:to>
                                    </p:set>
                                    <p:animEffect transition="in" filter="blinds(horizontal)">
                                      <p:cBhvr>
                                        <p:cTn id="17" dur="500"/>
                                        <p:tgtEl>
                                          <p:spTgt spid="311301"/>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311302"/>
                                        </p:tgtEl>
                                        <p:attrNameLst>
                                          <p:attrName>style.visibility</p:attrName>
                                        </p:attrNameLst>
                                      </p:cBhvr>
                                      <p:to>
                                        <p:strVal val="visible"/>
                                      </p:to>
                                    </p:set>
                                    <p:animEffect transition="in" filter="blinds(horizontal)">
                                      <p:cBhvr>
                                        <p:cTn id="20" dur="500"/>
                                        <p:tgtEl>
                                          <p:spTgt spid="311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9" grpId="0" build="p"/>
      <p:bldP spid="31130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b="2527"/>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76483" name="Rectangle 3"/>
          <p:cNvSpPr>
            <a:spLocks noGrp="1" noChangeArrowheads="1"/>
          </p:cNvSpPr>
          <p:nvPr>
            <p:ph type="title"/>
          </p:nvPr>
        </p:nvSpPr>
        <p:spPr>
          <a:xfrm>
            <a:off x="-36513" y="5516563"/>
            <a:ext cx="9236076" cy="1139825"/>
          </a:xfrm>
          <a:effectLst>
            <a:outerShdw blurRad="63500" dist="53882" dir="2700000" algn="ctr" rotWithShape="0">
              <a:srgbClr val="000902">
                <a:alpha val="74998"/>
              </a:srgbClr>
            </a:outerShdw>
          </a:effectLst>
        </p:spPr>
        <p:txBody>
          <a:bodyPr/>
          <a:lstStyle/>
          <a:p>
            <a:pPr eaLnBrk="1" hangingPunct="1">
              <a:defRPr/>
            </a:pPr>
            <a:r>
              <a:rPr lang="en-US" dirty="0">
                <a:effectLst>
                  <a:glow rad="101600">
                    <a:schemeClr val="bg2">
                      <a:alpha val="75000"/>
                    </a:schemeClr>
                  </a:glow>
                  <a:outerShdw blurRad="38100" dist="38100" dir="2700000" algn="tl">
                    <a:srgbClr val="000000"/>
                  </a:outerShdw>
                </a:effectLst>
                <a:cs typeface="+mj-cs"/>
              </a:rPr>
              <a:t>Mother's Day should remind each of us of some important things </a:t>
            </a:r>
            <a:endParaRPr lang="en-US" dirty="0" smtClean="0">
              <a:effectLst>
                <a:glow rad="101600">
                  <a:schemeClr val="bg2">
                    <a:alpha val="75000"/>
                  </a:schemeClr>
                </a:glow>
                <a:outerShdw blurRad="38100" dist="38100" dir="2700000" algn="tl">
                  <a:srgbClr val="000000"/>
                </a:outerShdw>
              </a:effectLst>
              <a:cs typeface="+mj-cs"/>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Chinese_mother_holding_baby_in_park_BLD07691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0" name="Rectangle 2"/>
          <p:cNvSpPr>
            <a:spLocks noGrp="1" noChangeArrowheads="1"/>
          </p:cNvSpPr>
          <p:nvPr>
            <p:ph type="title"/>
          </p:nvPr>
        </p:nvSpPr>
        <p:spPr/>
        <p:txBody>
          <a:bodyPr/>
          <a:lstStyle/>
          <a:p>
            <a:pPr eaLnBrk="1" hangingPunct="1">
              <a:defRPr/>
            </a:pPr>
            <a:r>
              <a:rPr lang="en-US" dirty="0" smtClean="0">
                <a:cs typeface="+mj-cs"/>
              </a:rPr>
              <a:t>Tremendously Skilled!</a:t>
            </a: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2210" name="Rectangle 4"/>
          <p:cNvSpPr>
            <a:spLocks noChangeArrowheads="1"/>
          </p:cNvSpPr>
          <p:nvPr/>
        </p:nvSpPr>
        <p:spPr bwMode="auto">
          <a:xfrm>
            <a:off x="0" y="0"/>
            <a:ext cx="9144000" cy="6858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22211" name="Rectangle 2"/>
          <p:cNvSpPr>
            <a:spLocks noGrp="1" noChangeArrowheads="1"/>
          </p:cNvSpPr>
          <p:nvPr>
            <p:ph type="title" idx="4294967295"/>
          </p:nvPr>
        </p:nvSpPr>
        <p:spPr>
          <a:xfrm>
            <a:off x="3124200" y="609600"/>
            <a:ext cx="6019800" cy="2209800"/>
          </a:xfrm>
        </p:spPr>
        <p:txBody>
          <a:bodyPr/>
          <a:lstStyle/>
          <a:p>
            <a:pPr eaLnBrk="1" hangingPunct="1"/>
            <a:r>
              <a:rPr lang="en-US" sz="6600" b="1" i="1">
                <a:solidFill>
                  <a:schemeClr val="accent2"/>
                </a:solidFill>
                <a:latin typeface="Edwardian Script ITC" charset="0"/>
                <a:ea typeface="ＭＳ Ｐゴシック" charset="0"/>
                <a:cs typeface="ＭＳ Ｐゴシック" charset="0"/>
              </a:rPr>
              <a:t>Mother</a:t>
            </a:r>
            <a:r>
              <a:rPr lang="fr-FR" altLang="ja-JP" sz="6600" b="1" i="1">
                <a:solidFill>
                  <a:schemeClr val="accent2"/>
                </a:solidFill>
                <a:latin typeface="Edwardian Script ITC" charset="0"/>
                <a:ea typeface="ＭＳ Ｐゴシック" charset="0"/>
                <a:cs typeface="ＭＳ Ｐゴシック" charset="0"/>
              </a:rPr>
              <a:t>'</a:t>
            </a:r>
            <a:r>
              <a:rPr lang="en-US" altLang="ja-JP" sz="6600" b="1" i="1">
                <a:solidFill>
                  <a:schemeClr val="accent2"/>
                </a:solidFill>
                <a:latin typeface="Edwardian Script ITC" charset="0"/>
                <a:ea typeface="ＭＳ Ｐゴシック" charset="0"/>
                <a:cs typeface="ＭＳ Ｐゴシック" charset="0"/>
              </a:rPr>
              <a:t>s Day should remind us of some important things…</a:t>
            </a:r>
            <a:endParaRPr lang="en-US" sz="4000">
              <a:solidFill>
                <a:schemeClr val="bg1"/>
              </a:solidFill>
              <a:latin typeface="Arial" charset="0"/>
              <a:ea typeface="ＭＳ Ｐゴシック" charset="0"/>
              <a:cs typeface="ＭＳ Ｐゴシック" charset="0"/>
            </a:endParaRPr>
          </a:p>
        </p:txBody>
      </p:sp>
      <p:pic>
        <p:nvPicPr>
          <p:cNvPr id="222212" name="Picture 3" descr="mothers-day-baby-and-mom-ha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381000"/>
            <a:ext cx="3048000"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653" name="Rectangle 5"/>
          <p:cNvSpPr>
            <a:spLocks noChangeArrowheads="1"/>
          </p:cNvSpPr>
          <p:nvPr/>
        </p:nvSpPr>
        <p:spPr bwMode="auto">
          <a:xfrm>
            <a:off x="0" y="3657600"/>
            <a:ext cx="88392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marL="838200" indent="-838200" eaLnBrk="1" hangingPunct="1">
              <a:buFontTx/>
              <a:buAutoNum type="alphaUcPeriod"/>
            </a:pPr>
            <a:r>
              <a:rPr lang="en-US" sz="4400" b="1" i="1">
                <a:solidFill>
                  <a:schemeClr val="accent2"/>
                </a:solidFill>
                <a:latin typeface="Brush Script MT" charset="0"/>
              </a:rPr>
              <a:t>For Mothers…</a:t>
            </a:r>
            <a:endParaRPr lang="en-US" sz="4400" b="1">
              <a:solidFill>
                <a:schemeClr val="accent2"/>
              </a:solidFill>
              <a:latin typeface="Brush Script MT" charset="0"/>
            </a:endParaRPr>
          </a:p>
        </p:txBody>
      </p:sp>
      <p:sp>
        <p:nvSpPr>
          <p:cNvPr id="283654" name="Rectangle 6"/>
          <p:cNvSpPr>
            <a:spLocks noChangeArrowheads="1"/>
          </p:cNvSpPr>
          <p:nvPr/>
        </p:nvSpPr>
        <p:spPr bwMode="auto">
          <a:xfrm>
            <a:off x="0" y="4610100"/>
            <a:ext cx="88392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marL="838200" indent="-838200" eaLnBrk="1" hangingPunct="1">
              <a:buFontTx/>
              <a:buAutoNum type="alphaUcPeriod" startAt="2"/>
            </a:pPr>
            <a:r>
              <a:rPr lang="en-US" sz="4400" b="1">
                <a:solidFill>
                  <a:schemeClr val="accent2"/>
                </a:solidFill>
                <a:latin typeface="Brush Script MT" charset="0"/>
              </a:rPr>
              <a:t>For Others: Those with Mothers living…</a:t>
            </a:r>
          </a:p>
        </p:txBody>
      </p:sp>
      <p:sp>
        <p:nvSpPr>
          <p:cNvPr id="283655" name="Rectangle 7"/>
          <p:cNvSpPr>
            <a:spLocks noChangeArrowheads="1"/>
          </p:cNvSpPr>
          <p:nvPr/>
        </p:nvSpPr>
        <p:spPr bwMode="auto">
          <a:xfrm>
            <a:off x="0" y="5562600"/>
            <a:ext cx="88392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marL="838200" indent="-838200" eaLnBrk="1" hangingPunct="1"/>
            <a:r>
              <a:rPr lang="en-US" sz="4400" b="1">
                <a:solidFill>
                  <a:schemeClr val="accent2"/>
                </a:solidFill>
                <a:latin typeface="Brush Script MT" charset="0"/>
              </a:rPr>
              <a:t>C.	For Others: Mothers passed away…</a:t>
            </a:r>
          </a:p>
        </p:txBody>
      </p:sp>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3653">
                                            <p:txEl>
                                              <p:pRg st="0" end="0"/>
                                            </p:txEl>
                                          </p:spTgt>
                                        </p:tgtEl>
                                        <p:attrNameLst>
                                          <p:attrName>style.visibility</p:attrName>
                                        </p:attrNameLst>
                                      </p:cBhvr>
                                      <p:to>
                                        <p:strVal val="visible"/>
                                      </p:to>
                                    </p:set>
                                    <p:animEffect transition="in" filter="dissolve">
                                      <p:cBhvr>
                                        <p:cTn id="7" dur="500"/>
                                        <p:tgtEl>
                                          <p:spTgt spid="28365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3654">
                                            <p:txEl>
                                              <p:pRg st="0" end="0"/>
                                            </p:txEl>
                                          </p:spTgt>
                                        </p:tgtEl>
                                        <p:attrNameLst>
                                          <p:attrName>style.visibility</p:attrName>
                                        </p:attrNameLst>
                                      </p:cBhvr>
                                      <p:to>
                                        <p:strVal val="visible"/>
                                      </p:to>
                                    </p:set>
                                    <p:animEffect transition="in" filter="dissolve">
                                      <p:cBhvr>
                                        <p:cTn id="12" dur="500"/>
                                        <p:tgtEl>
                                          <p:spTgt spid="28365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3655">
                                            <p:txEl>
                                              <p:pRg st="0" end="0"/>
                                            </p:txEl>
                                          </p:spTgt>
                                        </p:tgtEl>
                                        <p:attrNameLst>
                                          <p:attrName>style.visibility</p:attrName>
                                        </p:attrNameLst>
                                      </p:cBhvr>
                                      <p:to>
                                        <p:strVal val="visible"/>
                                      </p:to>
                                    </p:set>
                                    <p:animEffect transition="in" filter="dissolve">
                                      <p:cBhvr>
                                        <p:cTn id="17" dur="500"/>
                                        <p:tgtEl>
                                          <p:spTgt spid="2836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3" grpId="0" build="p" autoUpdateAnimBg="0"/>
      <p:bldP spid="283654" grpId="0" build="p" autoUpdateAnimBg="0"/>
      <p:bldP spid="283655"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4258" name="Picture 3" descr="lg_MothersDayMelanie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698" name="Rectangle 2"/>
          <p:cNvSpPr>
            <a:spLocks noGrp="1" noChangeArrowheads="1"/>
          </p:cNvSpPr>
          <p:nvPr>
            <p:ph type="title" idx="4294967295"/>
          </p:nvPr>
        </p:nvSpPr>
        <p:spPr>
          <a:xfrm>
            <a:off x="685800" y="0"/>
            <a:ext cx="7772400" cy="914400"/>
          </a:xfrm>
          <a:effectLst>
            <a:outerShdw blurRad="63500" dist="35921" dir="2700000" algn="ctr" rotWithShape="0">
              <a:srgbClr val="000000">
                <a:alpha val="74998"/>
              </a:srgb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defRPr/>
            </a:pPr>
            <a:r>
              <a:rPr lang="en-US" smtClean="0">
                <a:solidFill>
                  <a:schemeClr val="bg1"/>
                </a:solidFill>
              </a:rPr>
              <a:t>Main Idea (Again)</a:t>
            </a:r>
          </a:p>
        </p:txBody>
      </p:sp>
      <p:sp>
        <p:nvSpPr>
          <p:cNvPr id="285700" name="Rectangle 4"/>
          <p:cNvSpPr>
            <a:spLocks noChangeArrowheads="1"/>
          </p:cNvSpPr>
          <p:nvPr/>
        </p:nvSpPr>
        <p:spPr bwMode="auto">
          <a:xfrm>
            <a:off x="0" y="5410200"/>
            <a:ext cx="9144000" cy="14478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defRPr/>
            </a:pPr>
            <a:r>
              <a:rPr lang="en-US" sz="4400" b="1" i="1" dirty="0">
                <a:solidFill>
                  <a:schemeClr val="bg1"/>
                </a:solidFill>
                <a:latin typeface="Aramis Regular" charset="0"/>
              </a:rPr>
              <a:t>A mother</a:t>
            </a:r>
            <a:r>
              <a:rPr lang="fr-FR" altLang="ja-JP" sz="4400" b="1" i="1" dirty="0">
                <a:solidFill>
                  <a:schemeClr val="bg1"/>
                </a:solidFill>
                <a:latin typeface="Aramis Regular" charset="0"/>
              </a:rPr>
              <a:t>'</a:t>
            </a:r>
            <a:r>
              <a:rPr lang="en-US" sz="4400" b="1" i="1" dirty="0">
                <a:solidFill>
                  <a:schemeClr val="bg1"/>
                </a:solidFill>
                <a:latin typeface="Aramis Regular" charset="0"/>
              </a:rPr>
              <a:t>s </a:t>
            </a:r>
            <a:r>
              <a:rPr lang="en-US" sz="4400" b="1" i="1" dirty="0">
                <a:solidFill>
                  <a:srgbClr val="FFFF00"/>
                </a:solidFill>
                <a:latin typeface="Aramis Regular" charset="0"/>
              </a:rPr>
              <a:t>influence</a:t>
            </a:r>
            <a:r>
              <a:rPr lang="en-US" sz="4400" b="1" i="1" dirty="0">
                <a:solidFill>
                  <a:schemeClr val="bg1"/>
                </a:solidFill>
                <a:latin typeface="Aramis Regular" charset="0"/>
              </a:rPr>
              <a:t> is the most powerful force in the world!</a:t>
            </a:r>
            <a:endParaRPr lang="en-US" sz="4400" dirty="0">
              <a:solidFill>
                <a:schemeClr val="bg1"/>
              </a:solidFill>
            </a:endParaRPr>
          </a:p>
        </p:txBody>
      </p:sp>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6306" name="Picture 4" descr="Cradle2lr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28800"/>
            <a:ext cx="4408488" cy="51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07" name="Picture 3" descr="samuel_belch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29100" y="152400"/>
            <a:ext cx="4914900"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325" name="Rectangle 5"/>
          <p:cNvSpPr>
            <a:spLocks noChangeArrowheads="1"/>
          </p:cNvSpPr>
          <p:nvPr/>
        </p:nvSpPr>
        <p:spPr bwMode="auto">
          <a:xfrm>
            <a:off x="4724400" y="4343400"/>
            <a:ext cx="419100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r>
              <a:rPr lang="en-US" sz="4400" b="1">
                <a:solidFill>
                  <a:schemeClr val="bg1"/>
                </a:solidFill>
                <a:latin typeface="Aramis Regular" charset="0"/>
              </a:rPr>
              <a:t>…rules the world</a:t>
            </a:r>
            <a:r>
              <a:rPr lang="en-US" altLang="ja-JP" sz="4400" b="1">
                <a:solidFill>
                  <a:schemeClr val="bg1"/>
                </a:solidFill>
                <a:latin typeface="Aramis Regular" charset="0"/>
              </a:rPr>
              <a:t>"</a:t>
            </a:r>
            <a:endParaRPr lang="en-US" sz="5400" b="1">
              <a:solidFill>
                <a:schemeClr val="tx2"/>
              </a:solidFill>
              <a:latin typeface="Aramis Regular" charset="0"/>
            </a:endParaRPr>
          </a:p>
        </p:txBody>
      </p:sp>
      <p:sp>
        <p:nvSpPr>
          <p:cNvPr id="226309" name="Rectangle 2"/>
          <p:cNvSpPr>
            <a:spLocks noGrp="1" noChangeArrowheads="1"/>
          </p:cNvSpPr>
          <p:nvPr>
            <p:ph type="title" idx="4294967295"/>
          </p:nvPr>
        </p:nvSpPr>
        <p:spPr>
          <a:xfrm>
            <a:off x="0" y="0"/>
            <a:ext cx="4191000" cy="2209800"/>
          </a:xfrm>
        </p:spPr>
        <p:txBody>
          <a:bodyPr/>
          <a:lstStyle/>
          <a:p>
            <a:pPr eaLnBrk="1" hangingPunct="1"/>
            <a:r>
              <a:rPr lang="en-US" altLang="ja-JP" b="1">
                <a:solidFill>
                  <a:schemeClr val="bg1"/>
                </a:solidFill>
                <a:latin typeface="Aramis Regular" charset="0"/>
                <a:ea typeface="ＭＳ Ｐゴシック" charset="0"/>
                <a:cs typeface="ＭＳ Ｐゴシック" charset="0"/>
              </a:rPr>
              <a:t>"The hand that rocks the cradle…</a:t>
            </a:r>
            <a:endParaRPr lang="en-US" sz="5400" b="1">
              <a:latin typeface="Aramis Regular" charset="0"/>
              <a:ea typeface="ＭＳ Ｐゴシック" charset="0"/>
              <a:cs typeface="ＭＳ Ｐゴシック" charset="0"/>
            </a:endParaRPr>
          </a:p>
        </p:txBody>
      </p:sp>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2325"/>
                                        </p:tgtEl>
                                        <p:attrNameLst>
                                          <p:attrName>style.visibility</p:attrName>
                                        </p:attrNameLst>
                                      </p:cBhvr>
                                      <p:to>
                                        <p:strVal val="visible"/>
                                      </p:to>
                                    </p:set>
                                    <p:animEffect transition="in" filter="blinds(horizontal)">
                                      <p:cBhvr>
                                        <p:cTn id="7" dur="500"/>
                                        <p:tgtEl>
                                          <p:spTgt spid="312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5"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8354" name="Rectangle 1026"/>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Poem</a:t>
            </a:r>
          </a:p>
        </p:txBody>
      </p:sp>
      <p:sp>
        <p:nvSpPr>
          <p:cNvPr id="228355" name="Rectangle 1027"/>
          <p:cNvSpPr>
            <a:spLocks noChangeArrowheads="1"/>
          </p:cNvSpPr>
          <p:nvPr/>
        </p:nvSpPr>
        <p:spPr bwMode="auto">
          <a:xfrm>
            <a:off x="0" y="0"/>
            <a:ext cx="9144000" cy="6858000"/>
          </a:xfrm>
          <a:prstGeom prst="rect">
            <a:avLst/>
          </a:prstGeom>
          <a:solidFill>
            <a:schemeClr val="bg1"/>
          </a:solidFill>
          <a:ln w="38100" cmpd="dbl">
            <a:solidFill>
              <a:srgbClr val="800080"/>
            </a:solidFill>
            <a:miter lim="800000"/>
            <a:headEnd/>
            <a:tailEnd/>
          </a:ln>
        </p:spPr>
        <p:txBody>
          <a:bodyPr wrap="none" anchor="ctr"/>
          <a:lstStyle/>
          <a:p>
            <a:endParaRPr lang="en-US"/>
          </a:p>
        </p:txBody>
      </p:sp>
      <p:pic>
        <p:nvPicPr>
          <p:cNvPr id="228356" name="Picture 1028" descr="`flowers mixed sparkles_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888" y="115888"/>
            <a:ext cx="2008187" cy="270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7" name="Rectangle 1029"/>
          <p:cNvSpPr>
            <a:spLocks noChangeArrowheads="1"/>
          </p:cNvSpPr>
          <p:nvPr/>
        </p:nvSpPr>
        <p:spPr bwMode="auto">
          <a:xfrm>
            <a:off x="1331913" y="44450"/>
            <a:ext cx="7920037"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lnSpc>
                <a:spcPct val="90000"/>
              </a:lnSpc>
            </a:pPr>
            <a:r>
              <a:rPr lang="en-US" sz="4000" b="1">
                <a:solidFill>
                  <a:srgbClr val="800080"/>
                </a:solidFill>
                <a:latin typeface="Aramis Regular" charset="0"/>
              </a:rPr>
              <a:t>If you have a </a:t>
            </a:r>
            <a:r>
              <a:rPr lang="en-US" sz="4000" b="1">
                <a:solidFill>
                  <a:srgbClr val="0000FF"/>
                </a:solidFill>
                <a:latin typeface="Aramis Regular" charset="0"/>
              </a:rPr>
              <a:t>smile</a:t>
            </a:r>
            <a:r>
              <a:rPr lang="en-US" sz="4000" b="1">
                <a:solidFill>
                  <a:srgbClr val="800080"/>
                </a:solidFill>
                <a:latin typeface="Aramis Regular" charset="0"/>
              </a:rPr>
              <a:t> for Mother,</a:t>
            </a:r>
            <a:br>
              <a:rPr lang="en-US" sz="4000" b="1">
                <a:solidFill>
                  <a:srgbClr val="800080"/>
                </a:solidFill>
                <a:latin typeface="Aramis Regular" charset="0"/>
              </a:rPr>
            </a:br>
            <a:r>
              <a:rPr lang="en-US" sz="4000" b="1">
                <a:solidFill>
                  <a:srgbClr val="800080"/>
                </a:solidFill>
                <a:latin typeface="Aramis Regular" charset="0"/>
              </a:rPr>
              <a:t>Give it now.</a:t>
            </a:r>
            <a:br>
              <a:rPr lang="en-US" sz="4000" b="1">
                <a:solidFill>
                  <a:srgbClr val="800080"/>
                </a:solidFill>
                <a:latin typeface="Aramis Regular" charset="0"/>
              </a:rPr>
            </a:br>
            <a:r>
              <a:rPr lang="en-US" sz="4000" b="1">
                <a:solidFill>
                  <a:srgbClr val="800080"/>
                </a:solidFill>
                <a:latin typeface="Aramis Regular" charset="0"/>
              </a:rPr>
              <a:t>If you have a </a:t>
            </a:r>
            <a:r>
              <a:rPr lang="en-US" sz="4000" b="1">
                <a:solidFill>
                  <a:srgbClr val="0000FF"/>
                </a:solidFill>
                <a:latin typeface="Aramis Regular" charset="0"/>
              </a:rPr>
              <a:t>kind word</a:t>
            </a:r>
            <a:r>
              <a:rPr lang="en-US" sz="4000" b="1">
                <a:solidFill>
                  <a:srgbClr val="800080"/>
                </a:solidFill>
                <a:latin typeface="Aramis Regular" charset="0"/>
              </a:rPr>
              <a:t>,</a:t>
            </a:r>
            <a:br>
              <a:rPr lang="en-US" sz="4000" b="1">
                <a:solidFill>
                  <a:srgbClr val="800080"/>
                </a:solidFill>
                <a:latin typeface="Aramis Regular" charset="0"/>
              </a:rPr>
            </a:br>
            <a:r>
              <a:rPr lang="en-US" sz="4000" b="1">
                <a:solidFill>
                  <a:srgbClr val="800080"/>
                </a:solidFill>
                <a:latin typeface="Aramis Regular" charset="0"/>
              </a:rPr>
              <a:t>Speak it now.</a:t>
            </a:r>
            <a:br>
              <a:rPr lang="en-US" sz="4000" b="1">
                <a:solidFill>
                  <a:srgbClr val="800080"/>
                </a:solidFill>
                <a:latin typeface="Aramis Regular" charset="0"/>
              </a:rPr>
            </a:br>
            <a:r>
              <a:rPr lang="en-US" sz="4000" b="1">
                <a:solidFill>
                  <a:srgbClr val="800080"/>
                </a:solidFill>
                <a:latin typeface="Aramis Regular" charset="0"/>
              </a:rPr>
              <a:t>If you have a </a:t>
            </a:r>
            <a:r>
              <a:rPr lang="en-US" sz="4000" b="1">
                <a:solidFill>
                  <a:srgbClr val="0000FF"/>
                </a:solidFill>
                <a:latin typeface="Aramis Regular" charset="0"/>
              </a:rPr>
              <a:t>flower</a:t>
            </a:r>
            <a:r>
              <a:rPr lang="en-US" sz="4000" b="1">
                <a:solidFill>
                  <a:srgbClr val="800080"/>
                </a:solidFill>
                <a:latin typeface="Aramis Regular" charset="0"/>
              </a:rPr>
              <a:t> for Mother,</a:t>
            </a:r>
            <a:br>
              <a:rPr lang="en-US" sz="4000" b="1">
                <a:solidFill>
                  <a:srgbClr val="800080"/>
                </a:solidFill>
                <a:latin typeface="Aramis Regular" charset="0"/>
              </a:rPr>
            </a:br>
            <a:r>
              <a:rPr lang="en-US" sz="4000" b="1">
                <a:solidFill>
                  <a:srgbClr val="800080"/>
                </a:solidFill>
                <a:latin typeface="Aramis Regular" charset="0"/>
              </a:rPr>
              <a:t>Share it now.</a:t>
            </a:r>
            <a:br>
              <a:rPr lang="en-US" sz="4000" b="1">
                <a:solidFill>
                  <a:srgbClr val="800080"/>
                </a:solidFill>
                <a:latin typeface="Aramis Regular" charset="0"/>
              </a:rPr>
            </a:br>
            <a:r>
              <a:rPr lang="en-US" sz="4000" b="1">
                <a:solidFill>
                  <a:srgbClr val="800080"/>
                </a:solidFill>
                <a:latin typeface="Aramis Regular" charset="0"/>
              </a:rPr>
              <a:t>She</a:t>
            </a:r>
            <a:r>
              <a:rPr lang="fr-FR" altLang="ja-JP" sz="4000" b="1">
                <a:solidFill>
                  <a:srgbClr val="800080"/>
                </a:solidFill>
                <a:latin typeface="Aramis Regular" charset="0"/>
              </a:rPr>
              <a:t>'</a:t>
            </a:r>
            <a:r>
              <a:rPr lang="en-US" altLang="ja-JP" sz="4000" b="1">
                <a:solidFill>
                  <a:srgbClr val="800080"/>
                </a:solidFill>
                <a:latin typeface="Aramis Regular" charset="0"/>
              </a:rPr>
              <a:t>ll not need it when the angels greet her at the golden gate;</a:t>
            </a:r>
            <a:br>
              <a:rPr lang="en-US" altLang="ja-JP" sz="4000" b="1">
                <a:solidFill>
                  <a:srgbClr val="800080"/>
                </a:solidFill>
                <a:latin typeface="Aramis Regular" charset="0"/>
              </a:rPr>
            </a:br>
            <a:r>
              <a:rPr lang="en-US" altLang="ja-JP" sz="4000" b="1">
                <a:solidFill>
                  <a:srgbClr val="800080"/>
                </a:solidFill>
                <a:latin typeface="Aramis Regular" charset="0"/>
              </a:rPr>
              <a:t>Give the smiles while she is living;</a:t>
            </a:r>
            <a:br>
              <a:rPr lang="en-US" altLang="ja-JP" sz="4000" b="1">
                <a:solidFill>
                  <a:srgbClr val="800080"/>
                </a:solidFill>
                <a:latin typeface="Aramis Regular" charset="0"/>
              </a:rPr>
            </a:br>
            <a:r>
              <a:rPr lang="en-US" altLang="ja-JP" sz="4000" b="1">
                <a:solidFill>
                  <a:srgbClr val="800080"/>
                </a:solidFill>
                <a:latin typeface="Aramis Regular" charset="0"/>
              </a:rPr>
              <a:t>If you wait it may be too late.</a:t>
            </a:r>
            <a:endParaRPr lang="en-US" sz="4800" b="1">
              <a:solidFill>
                <a:srgbClr val="800080"/>
              </a:solidFill>
              <a:latin typeface="Aramis Regular" charset="0"/>
            </a:endParaRPr>
          </a:p>
        </p:txBody>
      </p:sp>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Black</a:t>
            </a:r>
          </a:p>
        </p:txBody>
      </p:sp>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NT Preaching link </a:t>
            </a:r>
            <a:r>
              <a:rPr lang="en-US" sz="2800" b="1" dirty="0">
                <a:solidFill>
                  <a:srgbClr val="FFFFFF"/>
                </a:solidFill>
                <a:latin typeface="Arial" charset="0"/>
                <a:ea typeface="ＭＳ Ｐゴシック" charset="0"/>
              </a:rPr>
              <a:t>at </a:t>
            </a:r>
            <a:r>
              <a:rPr lang="en-US" sz="2800" b="1" dirty="0"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509121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4500563" y="333375"/>
            <a:ext cx="4608512" cy="2574925"/>
          </a:xfrm>
        </p:spPr>
        <p:txBody>
          <a:bodyPr/>
          <a:lstStyle/>
          <a:p>
            <a:pPr eaLnBrk="1" hangingPunct="1">
              <a:defRPr/>
            </a:pPr>
            <a:r>
              <a:rPr lang="en-US" dirty="0" smtClean="0">
                <a:cs typeface="+mj-cs"/>
              </a:rPr>
              <a:t>M.D. (Mother Doctor)</a:t>
            </a:r>
          </a:p>
        </p:txBody>
      </p:sp>
      <p:pic>
        <p:nvPicPr>
          <p:cNvPr id="124930" name="Picture 1" descr="Chinese_patient_Liu_Yan_with_moth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60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334000" cy="355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70339" name="Rectangle 3"/>
          <p:cNvSpPr>
            <a:spLocks noGrp="1" noChangeArrowheads="1"/>
          </p:cNvSpPr>
          <p:nvPr>
            <p:ph type="subTitle" idx="1"/>
          </p:nvPr>
        </p:nvSpPr>
        <p:spPr>
          <a:xfrm>
            <a:off x="0" y="0"/>
            <a:ext cx="2286000" cy="457200"/>
          </a:xfrm>
        </p:spPr>
        <p:txBody>
          <a:bodyPr/>
          <a:lstStyle/>
          <a:p>
            <a:pPr eaLnBrk="1" hangingPunct="1">
              <a:defRPr/>
            </a:pPr>
            <a:r>
              <a:rPr lang="en-US" b="1" smtClean="0">
                <a:cs typeface="+mn-cs"/>
              </a:rPr>
              <a:t>Bricklayer</a:t>
            </a:r>
          </a:p>
        </p:txBody>
      </p:sp>
      <p:pic>
        <p:nvPicPr>
          <p:cNvPr id="27034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l="1958"/>
          <a:stretch>
            <a:fillRect/>
          </a:stretch>
        </p:blipFill>
        <p:spPr bwMode="auto">
          <a:xfrm>
            <a:off x="5105400" y="0"/>
            <a:ext cx="4038600" cy="396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70341" name="Rectangle 5"/>
          <p:cNvSpPr>
            <a:spLocks noGrp="1" noChangeArrowheads="1"/>
          </p:cNvSpPr>
          <p:nvPr>
            <p:ph type="ctrTitle"/>
          </p:nvPr>
        </p:nvSpPr>
        <p:spPr>
          <a:xfrm>
            <a:off x="3200400" y="2286000"/>
            <a:ext cx="2667000" cy="685800"/>
          </a:xfrm>
        </p:spPr>
        <p:txBody>
          <a:bodyPr/>
          <a:lstStyle/>
          <a:p>
            <a:pPr eaLnBrk="1" hangingPunct="1">
              <a:defRPr/>
            </a:pPr>
            <a:r>
              <a:rPr lang="en-US" smtClean="0">
                <a:cs typeface="+mj-cs"/>
              </a:rPr>
              <a:t>WOW</a:t>
            </a:r>
          </a:p>
        </p:txBody>
      </p:sp>
      <p:sp>
        <p:nvSpPr>
          <p:cNvPr id="270342" name="Rectangle 6"/>
          <p:cNvSpPr>
            <a:spLocks noChangeArrowheads="1"/>
          </p:cNvSpPr>
          <p:nvPr/>
        </p:nvSpPr>
        <p:spPr bwMode="black">
          <a:xfrm>
            <a:off x="6629400" y="33528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hlink"/>
              </a:buClr>
              <a:buSzPct val="80000"/>
              <a:buFont typeface="Wingdings" charset="0"/>
              <a:buNone/>
              <a:defRPr/>
            </a:pPr>
            <a:r>
              <a:rPr lang="en-US" sz="3200" b="1">
                <a:effectLst>
                  <a:outerShdw blurRad="38100" dist="38100" dir="2700000" algn="tl">
                    <a:srgbClr val="000000"/>
                  </a:outerShdw>
                </a:effectLst>
              </a:rPr>
              <a:t>Electrician</a:t>
            </a:r>
          </a:p>
        </p:txBody>
      </p:sp>
      <p:pic>
        <p:nvPicPr>
          <p:cNvPr id="270343"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l="2507"/>
          <a:stretch>
            <a:fillRect/>
          </a:stretch>
        </p:blipFill>
        <p:spPr bwMode="auto">
          <a:xfrm>
            <a:off x="0" y="3425825"/>
            <a:ext cx="4648200" cy="34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70344" name="Rectangle 8"/>
          <p:cNvSpPr>
            <a:spLocks noChangeArrowheads="1"/>
          </p:cNvSpPr>
          <p:nvPr/>
        </p:nvSpPr>
        <p:spPr bwMode="black">
          <a:xfrm>
            <a:off x="228600" y="35814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hlink"/>
              </a:buClr>
              <a:buSzPct val="80000"/>
              <a:buFont typeface="Wingdings" charset="0"/>
              <a:buNone/>
              <a:defRPr/>
            </a:pPr>
            <a:r>
              <a:rPr lang="en-US" sz="3200" b="1">
                <a:effectLst>
                  <a:outerShdw blurRad="38100" dist="38100" dir="2700000" algn="tl">
                    <a:srgbClr val="000000"/>
                  </a:outerShdw>
                </a:effectLst>
              </a:rPr>
              <a:t>Carpenter</a:t>
            </a:r>
          </a:p>
        </p:txBody>
      </p:sp>
      <p:sp>
        <p:nvSpPr>
          <p:cNvPr id="270345" name="Rectangle 9"/>
          <p:cNvSpPr>
            <a:spLocks noChangeArrowheads="1"/>
          </p:cNvSpPr>
          <p:nvPr/>
        </p:nvSpPr>
        <p:spPr bwMode="black">
          <a:xfrm>
            <a:off x="762000" y="23622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nchorCtr="1"/>
          <a:lstStyle/>
          <a:p>
            <a:pPr algn="ctr" eaLnBrk="1" hangingPunct="1">
              <a:defRPr/>
            </a:pPr>
            <a:r>
              <a:rPr lang="en-US" sz="3600" b="1">
                <a:solidFill>
                  <a:schemeClr val="tx2"/>
                </a:solidFill>
                <a:effectLst>
                  <a:outerShdw blurRad="38100" dist="38100" dir="2700000" algn="tl">
                    <a:srgbClr val="000000"/>
                  </a:outerShdw>
                </a:effectLst>
              </a:rPr>
              <a:t>(Wider Opportunities for Women)</a:t>
            </a:r>
          </a:p>
        </p:txBody>
      </p:sp>
      <p:pic>
        <p:nvPicPr>
          <p:cNvPr id="270346"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43400" y="3429000"/>
            <a:ext cx="2233613"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70347" name="Rectangle 11"/>
          <p:cNvSpPr>
            <a:spLocks noChangeArrowheads="1"/>
          </p:cNvSpPr>
          <p:nvPr/>
        </p:nvSpPr>
        <p:spPr bwMode="black">
          <a:xfrm>
            <a:off x="4495800" y="6172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hlink"/>
              </a:buClr>
              <a:buSzPct val="80000"/>
              <a:buFont typeface="Wingdings" charset="0"/>
              <a:buNone/>
              <a:defRPr/>
            </a:pPr>
            <a:r>
              <a:rPr lang="en-US" sz="3200" b="1">
                <a:effectLst>
                  <a:outerShdw blurRad="38100" dist="38100" dir="2700000" algn="tl">
                    <a:srgbClr val="000000"/>
                  </a:outerShdw>
                </a:effectLst>
              </a:rPr>
              <a:t>Coach</a:t>
            </a:r>
          </a:p>
        </p:txBody>
      </p:sp>
      <p:pic>
        <p:nvPicPr>
          <p:cNvPr id="270348" name="Picture 1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242050" y="3886200"/>
            <a:ext cx="290195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70348"/>
                                        </p:tgtEl>
                                        <p:attrNameLst>
                                          <p:attrName>style.visibility</p:attrName>
                                        </p:attrNameLst>
                                      </p:cBhvr>
                                      <p:to>
                                        <p:strVal val="visible"/>
                                      </p:to>
                                    </p:set>
                                    <p:animEffect transition="in" filter="fade">
                                      <p:cBhvr>
                                        <p:cTn id="7" dur="500"/>
                                        <p:tgtEl>
                                          <p:spTgt spid="270348"/>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70338"/>
                                        </p:tgtEl>
                                        <p:attrNameLst>
                                          <p:attrName>style.visibility</p:attrName>
                                        </p:attrNameLst>
                                      </p:cBhvr>
                                      <p:to>
                                        <p:strVal val="visible"/>
                                      </p:to>
                                    </p:set>
                                    <p:animEffect transition="in" filter="fade">
                                      <p:cBhvr>
                                        <p:cTn id="11" dur="500"/>
                                        <p:tgtEl>
                                          <p:spTgt spid="270338"/>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70339">
                                            <p:txEl>
                                              <p:pRg st="0" end="0"/>
                                            </p:txEl>
                                          </p:spTgt>
                                        </p:tgtEl>
                                        <p:attrNameLst>
                                          <p:attrName>style.visibility</p:attrName>
                                        </p:attrNameLst>
                                      </p:cBhvr>
                                      <p:to>
                                        <p:strVal val="visible"/>
                                      </p:to>
                                    </p:set>
                                    <p:animEffect transition="in" filter="fade">
                                      <p:cBhvr>
                                        <p:cTn id="15" dur="500"/>
                                        <p:tgtEl>
                                          <p:spTgt spid="270339">
                                            <p:txEl>
                                              <p:pRg st="0" end="0"/>
                                            </p:txEl>
                                          </p:spTgt>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270340"/>
                                        </p:tgtEl>
                                        <p:attrNameLst>
                                          <p:attrName>style.visibility</p:attrName>
                                        </p:attrNameLst>
                                      </p:cBhvr>
                                      <p:to>
                                        <p:strVal val="visible"/>
                                      </p:to>
                                    </p:set>
                                    <p:animEffect transition="in" filter="fade">
                                      <p:cBhvr>
                                        <p:cTn id="19" dur="500"/>
                                        <p:tgtEl>
                                          <p:spTgt spid="270340"/>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70342"/>
                                        </p:tgtEl>
                                        <p:attrNameLst>
                                          <p:attrName>style.visibility</p:attrName>
                                        </p:attrNameLst>
                                      </p:cBhvr>
                                      <p:to>
                                        <p:strVal val="visible"/>
                                      </p:to>
                                    </p:set>
                                    <p:animEffect transition="in" filter="fade">
                                      <p:cBhvr>
                                        <p:cTn id="23" dur="500"/>
                                        <p:tgtEl>
                                          <p:spTgt spid="270342"/>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270343"/>
                                        </p:tgtEl>
                                        <p:attrNameLst>
                                          <p:attrName>style.visibility</p:attrName>
                                        </p:attrNameLst>
                                      </p:cBhvr>
                                      <p:to>
                                        <p:strVal val="visible"/>
                                      </p:to>
                                    </p:set>
                                    <p:animEffect transition="in" filter="fade">
                                      <p:cBhvr>
                                        <p:cTn id="27" dur="500"/>
                                        <p:tgtEl>
                                          <p:spTgt spid="270343"/>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70344"/>
                                        </p:tgtEl>
                                        <p:attrNameLst>
                                          <p:attrName>style.visibility</p:attrName>
                                        </p:attrNameLst>
                                      </p:cBhvr>
                                      <p:to>
                                        <p:strVal val="visible"/>
                                      </p:to>
                                    </p:set>
                                    <p:animEffect transition="in" filter="fade">
                                      <p:cBhvr>
                                        <p:cTn id="31" dur="500"/>
                                        <p:tgtEl>
                                          <p:spTgt spid="270344"/>
                                        </p:tgtEl>
                                      </p:cBhvr>
                                    </p:animEffect>
                                  </p:childTnLst>
                                </p:cTn>
                              </p:par>
                            </p:childTnLst>
                          </p:cTn>
                        </p:par>
                        <p:par>
                          <p:cTn id="32" fill="hold" nodeType="afterGroup">
                            <p:stCondLst>
                              <p:cond delay="3500"/>
                            </p:stCondLst>
                            <p:childTnLst>
                              <p:par>
                                <p:cTn id="33" presetID="10" presetClass="entr" presetSubtype="0" fill="hold" nodeType="afterEffect">
                                  <p:stCondLst>
                                    <p:cond delay="0"/>
                                  </p:stCondLst>
                                  <p:childTnLst>
                                    <p:set>
                                      <p:cBhvr>
                                        <p:cTn id="34" dur="1" fill="hold">
                                          <p:stCondLst>
                                            <p:cond delay="0"/>
                                          </p:stCondLst>
                                        </p:cTn>
                                        <p:tgtEl>
                                          <p:spTgt spid="270346"/>
                                        </p:tgtEl>
                                        <p:attrNameLst>
                                          <p:attrName>style.visibility</p:attrName>
                                        </p:attrNameLst>
                                      </p:cBhvr>
                                      <p:to>
                                        <p:strVal val="visible"/>
                                      </p:to>
                                    </p:set>
                                    <p:animEffect transition="in" filter="fade">
                                      <p:cBhvr>
                                        <p:cTn id="35" dur="500"/>
                                        <p:tgtEl>
                                          <p:spTgt spid="270346"/>
                                        </p:tgtEl>
                                      </p:cBhvr>
                                    </p:animEffect>
                                  </p:childTnLst>
                                </p:cTn>
                              </p:par>
                            </p:childTnLst>
                          </p:cTn>
                        </p:par>
                        <p:par>
                          <p:cTn id="36" fill="hold" nodeType="afterGroup">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270347"/>
                                        </p:tgtEl>
                                        <p:attrNameLst>
                                          <p:attrName>style.visibility</p:attrName>
                                        </p:attrNameLst>
                                      </p:cBhvr>
                                      <p:to>
                                        <p:strVal val="visible"/>
                                      </p:to>
                                    </p:set>
                                    <p:animEffect transition="in" filter="fade">
                                      <p:cBhvr>
                                        <p:cTn id="39" dur="500"/>
                                        <p:tgtEl>
                                          <p:spTgt spid="270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9" grpId="0" build="p" autoUpdateAnimBg="0" advAuto="0"/>
      <p:bldP spid="270342" grpId="0" autoUpdateAnimBg="0"/>
      <p:bldP spid="270344" grpId="0" autoUpdateAnimBg="0"/>
      <p:bldP spid="270347"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31074" name="Picture 1" descr="sf_happyMothersDay03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14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2004:Templates:Presentations:Designs:Blank Presentation</Template>
  <TotalTime>4192</TotalTime>
  <Words>2266</Words>
  <Application>Microsoft Macintosh PowerPoint</Application>
  <PresentationFormat>On-screen Show (4:3)</PresentationFormat>
  <Paragraphs>395</Paragraphs>
  <Slides>65</Slides>
  <Notes>59</Notes>
  <HiddenSlides>0</HiddenSlides>
  <MMClips>0</MMClips>
  <ScaleCrop>false</ScaleCrop>
  <HeadingPairs>
    <vt:vector size="4" baseType="variant">
      <vt:variant>
        <vt:lpstr>Theme</vt:lpstr>
      </vt:variant>
      <vt:variant>
        <vt:i4>12</vt:i4>
      </vt:variant>
      <vt:variant>
        <vt:lpstr>Slide Titles</vt:lpstr>
      </vt:variant>
      <vt:variant>
        <vt:i4>65</vt:i4>
      </vt:variant>
    </vt:vector>
  </HeadingPairs>
  <TitlesOfParts>
    <vt:vector size="77" baseType="lpstr">
      <vt:lpstr>Blank Presentation</vt:lpstr>
      <vt:lpstr>Ripple</vt:lpstr>
      <vt:lpstr>Strategic</vt:lpstr>
      <vt:lpstr>Default Design</vt:lpstr>
      <vt:lpstr>Orbit</vt:lpstr>
      <vt:lpstr>1_Orbit</vt:lpstr>
      <vt:lpstr>Beam</vt:lpstr>
      <vt:lpstr>2_Blank Presentation</vt:lpstr>
      <vt:lpstr>5_Blank Presentation</vt:lpstr>
      <vt:lpstr>3_Default Design</vt:lpstr>
      <vt:lpstr>1_Default Design</vt:lpstr>
      <vt:lpstr>49_Blank Presentation</vt:lpstr>
      <vt:lpstr>The Hand That Rocks the Cradle…</vt:lpstr>
      <vt:lpstr>Black</vt:lpstr>
      <vt:lpstr>Pie</vt:lpstr>
      <vt:lpstr>Umbrella</vt:lpstr>
      <vt:lpstr>Mothers</vt:lpstr>
      <vt:lpstr>Tremendously Skilled!</vt:lpstr>
      <vt:lpstr>M.D. (Mother Doctor)</vt:lpstr>
      <vt:lpstr>WOW</vt:lpstr>
      <vt:lpstr>PowerPoint Presentation</vt:lpstr>
      <vt:lpstr>The Founder of Mother's Day</vt:lpstr>
      <vt:lpstr>"Honor your father and mother..."</vt:lpstr>
      <vt:lpstr>Our Three Sons</vt:lpstr>
      <vt:lpstr>The Griffiths  9 Jan 2016</vt:lpstr>
      <vt:lpstr>Kurt (30) works  in IT and lives in Seattle</vt:lpstr>
      <vt:lpstr>Stephen is a pilot with Spirit Airlines, Boise, Idaho</vt:lpstr>
      <vt:lpstr>Spirit Airbus A320</vt:lpstr>
      <vt:lpstr>Stephen flies 174 passengers</vt:lpstr>
      <vt:lpstr>Cara &amp; Kurt   •   Katie &amp; Stephen</vt:lpstr>
      <vt:lpstr>John (24) is a graphic artist in Redlands, California</vt:lpstr>
      <vt:lpstr>Women Have Increasing Influence in Society</vt:lpstr>
      <vt:lpstr>Main Idea:</vt:lpstr>
      <vt:lpstr>2 Timothy 1:1-11</vt:lpstr>
      <vt:lpstr>I.  Timothy trusted Christ through his mother and grandmother  (2 Tim. 1:5).</vt:lpstr>
      <vt:lpstr>Timothy's Influencers</vt:lpstr>
      <vt:lpstr>Paul's First &amp; Second Missionary Journeys</vt:lpstr>
      <vt:lpstr>Jewish Diaspora at Pentecost</vt:lpstr>
      <vt:lpstr>Unequal Yoke</vt:lpstr>
      <vt:lpstr>Black</vt:lpstr>
      <vt:lpstr>"No man is poor who has a godly mother"</vt:lpstr>
      <vt:lpstr>Black</vt:lpstr>
      <vt:lpstr>This is My Life</vt:lpstr>
      <vt:lpstr>The Marriage</vt:lpstr>
      <vt:lpstr>Baby Ricky</vt:lpstr>
      <vt:lpstr>The Family Grew &amp; Moved…</vt:lpstr>
      <vt:lpstr>San Francisco Bay Area</vt:lpstr>
      <vt:lpstr>The Divorce</vt:lpstr>
      <vt:lpstr>Divorce for Mom was tough…</vt:lpstr>
      <vt:lpstr>Renewal Under Bill</vt:lpstr>
      <vt:lpstr>One Year of Water Skiing…</vt:lpstr>
      <vt:lpstr>Another Divorce…</vt:lpstr>
      <vt:lpstr>But We Had Each Other…</vt:lpstr>
      <vt:lpstr>Our Family of 5 (1972)</vt:lpstr>
      <vt:lpstr>School Pictures</vt:lpstr>
      <vt:lpstr>Baseball</vt:lpstr>
      <vt:lpstr>Peppy Sports</vt:lpstr>
      <vt:lpstr>My Spiritual Journey</vt:lpstr>
      <vt:lpstr>Searching in the 70s…</vt:lpstr>
      <vt:lpstr>What will the kids remember?</vt:lpstr>
      <vt:lpstr>Our mothers are the greatest single tool of God to help us influence the lives of others </vt:lpstr>
      <vt:lpstr>Timothy's City of Service</vt:lpstr>
      <vt:lpstr>The Man Timothy</vt:lpstr>
      <vt:lpstr>Susanna Wesley</vt:lpstr>
      <vt:lpstr>Susan's Parents</vt:lpstr>
      <vt:lpstr>The Crossroads (1981-83)</vt:lpstr>
      <vt:lpstr>Crossroads Ministry</vt:lpstr>
      <vt:lpstr>China, 1981</vt:lpstr>
      <vt:lpstr>Marriage, 1983</vt:lpstr>
      <vt:lpstr>Influence Towards Evil</vt:lpstr>
      <vt:lpstr>Mother's Day should remind each of us of some important things </vt:lpstr>
      <vt:lpstr>Mother's Day should remind us of some important things…</vt:lpstr>
      <vt:lpstr>Main Idea (Again)</vt:lpstr>
      <vt:lpstr>"The hand that rocks the cradle…</vt:lpstr>
      <vt:lpstr>Poem</vt:lpstr>
      <vt:lpstr>Black</vt:lpstr>
      <vt:lpstr>NT Preaching link at BibleStudyDownloads.org</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My Life</dc:title>
  <dc:creator>Rick Griffith</dc:creator>
  <cp:lastModifiedBy>Rick Griffith</cp:lastModifiedBy>
  <cp:revision>167</cp:revision>
  <dcterms:created xsi:type="dcterms:W3CDTF">2007-05-07T10:21:35Z</dcterms:created>
  <dcterms:modified xsi:type="dcterms:W3CDTF">2017-05-15T01:51:35Z</dcterms:modified>
</cp:coreProperties>
</file>